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1"/>
  </p:notesMasterIdLst>
  <p:sldIdLst>
    <p:sldId id="256" r:id="rId2"/>
    <p:sldId id="314" r:id="rId3"/>
    <p:sldId id="386" r:id="rId4"/>
    <p:sldId id="340" r:id="rId5"/>
    <p:sldId id="387" r:id="rId6"/>
    <p:sldId id="281" r:id="rId7"/>
    <p:sldId id="284" r:id="rId8"/>
    <p:sldId id="389" r:id="rId9"/>
    <p:sldId id="390" r:id="rId10"/>
    <p:sldId id="391" r:id="rId11"/>
    <p:sldId id="260" r:id="rId12"/>
    <p:sldId id="309" r:id="rId13"/>
    <p:sldId id="342" r:id="rId14"/>
    <p:sldId id="291" r:id="rId15"/>
    <p:sldId id="348" r:id="rId16"/>
    <p:sldId id="322" r:id="rId17"/>
    <p:sldId id="326" r:id="rId18"/>
    <p:sldId id="382" r:id="rId19"/>
    <p:sldId id="364" r:id="rId20"/>
  </p:sldIdLst>
  <p:sldSz cx="18288000" cy="10287000"/>
  <p:notesSz cx="6858000" cy="9144000"/>
  <p:embeddedFontLs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Light" panose="020F0302020204030204" pitchFamily="34" charset="0"/>
      <p:regular r:id="rId26"/>
      <p:bold r:id="rId27"/>
      <p:italic r:id="rId28"/>
      <p:boldItalic r:id="rId29"/>
    </p:embeddedFont>
    <p:embeddedFont>
      <p:font typeface="Montserrat Medium" panose="020F0502020204030204" pitchFamily="34" charset="0"/>
      <p:regular r:id="rId30"/>
      <p:bold r:id="rId31"/>
      <p:italic r:id="rId32"/>
      <p:boldItalic r:id="rId33"/>
    </p:embeddedFont>
    <p:embeddedFont>
      <p:font typeface="Montserrat SemiBold" panose="020F0502020204030204" pitchFamily="34" charset="0"/>
      <p:regular r:id="rId34"/>
      <p:bold r:id="rId35"/>
      <p:italic r:id="rId36"/>
      <p:boldItalic r:id="rId37"/>
    </p:embeddedFont>
    <p:embeddedFont>
      <p:font typeface="Optimistic Display" panose="020B0603020203020204" pitchFamily="34" charset="0"/>
      <p:regular r:id="rId38"/>
      <p:bold r:id="rId39"/>
    </p:embeddedFont>
    <p:embeddedFont>
      <p:font typeface="Optimistic Display Light" panose="020B0503020203020204" pitchFamily="34" charset="0"/>
      <p:regular r:id="rId40"/>
    </p:embeddedFont>
    <p:embeddedFont>
      <p:font typeface="Optimistic Display Medium" panose="020B0603020203020204" pitchFamily="34" charset="0"/>
      <p:regular r:id="rId41"/>
      <p:bold r:id="rId42"/>
    </p:embeddedFont>
    <p:embeddedFont>
      <p:font typeface="Optimistic Text" panose="020B0503020203020204" pitchFamily="3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F8E"/>
    <a:srgbClr val="A0D9F7"/>
    <a:srgbClr val="B8E9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107"/>
    <p:restoredTop sz="96405"/>
  </p:normalViewPr>
  <p:slideViewPr>
    <p:cSldViewPr snapToGrid="0" snapToObjects="1">
      <p:cViewPr varScale="1">
        <p:scale>
          <a:sx n="87" d="100"/>
          <a:sy n="87" d="100"/>
        </p:scale>
        <p:origin x="5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50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50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50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50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50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50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50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50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50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0bd9631b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0bd9631b6_0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7cc02b1f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7cc02b1f9_0_6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238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7cc02b1f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7cc02b1f9_0_3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7cc02b1f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7cc02b1f9_0_6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938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7cc02b1f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7cc02b1f9_0_6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951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7cc02b1f9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7cc02b1f9_0_15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898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7cc02b1f9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7cc02b1f9_0_15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85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7cc02b1f9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7cc02b1f9_0_15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088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7cc02b1f9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7cc02b1f9_0_15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10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0bd9631b6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0bd9631b6_0_3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0bd9631b6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0bd9631b6_0_3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949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0bd9631b6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0bd9631b6_0_3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157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0bd9631b6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0bd9631b6_0_3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1490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7cc02b1f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7cc02b1f9_0_6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563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7cc02b1f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7cc02b1f9_0_6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309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7cc02b1f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7cc02b1f9_0_6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67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7cc02b1f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7cc02b1f9_0_6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227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Title">
  <p:cSld name="Title White - v1.4_5_1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28000" y="1656000"/>
            <a:ext cx="11016000" cy="4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Medium"/>
              <a:buNone/>
              <a:defRPr sz="7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828000" y="5986800"/>
            <a:ext cx="109440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763175" y="8760625"/>
            <a:ext cx="3429300" cy="76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4947050" y="8760625"/>
            <a:ext cx="3429300" cy="76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12873089" y="9198323"/>
            <a:ext cx="4566364" cy="256906"/>
            <a:chOff x="1346200" y="1270000"/>
            <a:chExt cx="25740496" cy="1448172"/>
          </a:xfrm>
        </p:grpSpPr>
        <p:sp>
          <p:nvSpPr>
            <p:cNvPr id="24" name="Google Shape;24;p3"/>
            <p:cNvSpPr/>
            <p:nvPr/>
          </p:nvSpPr>
          <p:spPr>
            <a:xfrm>
              <a:off x="1346200" y="1320800"/>
              <a:ext cx="12699017" cy="1396224"/>
            </a:xfrm>
            <a:custGeom>
              <a:avLst/>
              <a:gdLst/>
              <a:ahLst/>
              <a:cxnLst/>
              <a:rect l="l" t="t" r="r" b="b"/>
              <a:pathLst>
                <a:path w="21591" h="21600" extrusionOk="0">
                  <a:moveTo>
                    <a:pt x="6057" y="0"/>
                  </a:moveTo>
                  <a:cubicBezTo>
                    <a:pt x="5390" y="0"/>
                    <a:pt x="4923" y="4522"/>
                    <a:pt x="4923" y="10978"/>
                  </a:cubicBezTo>
                  <a:cubicBezTo>
                    <a:pt x="4923" y="17360"/>
                    <a:pt x="5373" y="21600"/>
                    <a:pt x="6051" y="21600"/>
                  </a:cubicBezTo>
                  <a:lnTo>
                    <a:pt x="6100" y="21600"/>
                  </a:lnTo>
                  <a:cubicBezTo>
                    <a:pt x="6499" y="21600"/>
                    <a:pt x="6826" y="20111"/>
                    <a:pt x="7008" y="17701"/>
                  </a:cubicBezTo>
                  <a:cubicBezTo>
                    <a:pt x="7014" y="17612"/>
                    <a:pt x="7017" y="17555"/>
                    <a:pt x="7017" y="17480"/>
                  </a:cubicBezTo>
                  <a:cubicBezTo>
                    <a:pt x="7017" y="17406"/>
                    <a:pt x="7012" y="17331"/>
                    <a:pt x="7001" y="17271"/>
                  </a:cubicBezTo>
                  <a:lnTo>
                    <a:pt x="6705" y="15964"/>
                  </a:lnTo>
                  <a:cubicBezTo>
                    <a:pt x="6686" y="15874"/>
                    <a:pt x="6668" y="15904"/>
                    <a:pt x="6651" y="16068"/>
                  </a:cubicBezTo>
                  <a:cubicBezTo>
                    <a:pt x="6529" y="17362"/>
                    <a:pt x="6369" y="18205"/>
                    <a:pt x="6094" y="18205"/>
                  </a:cubicBezTo>
                  <a:lnTo>
                    <a:pt x="6045" y="18205"/>
                  </a:lnTo>
                  <a:cubicBezTo>
                    <a:pt x="5620" y="18205"/>
                    <a:pt x="5335" y="15249"/>
                    <a:pt x="5335" y="10831"/>
                  </a:cubicBezTo>
                  <a:cubicBezTo>
                    <a:pt x="5335" y="6428"/>
                    <a:pt x="5625" y="3389"/>
                    <a:pt x="6045" y="3389"/>
                  </a:cubicBezTo>
                  <a:lnTo>
                    <a:pt x="6094" y="3389"/>
                  </a:lnTo>
                  <a:cubicBezTo>
                    <a:pt x="6362" y="3389"/>
                    <a:pt x="6543" y="4402"/>
                    <a:pt x="6664" y="6306"/>
                  </a:cubicBezTo>
                  <a:cubicBezTo>
                    <a:pt x="6677" y="6529"/>
                    <a:pt x="6702" y="6530"/>
                    <a:pt x="6721" y="6441"/>
                  </a:cubicBezTo>
                  <a:lnTo>
                    <a:pt x="7009" y="5145"/>
                  </a:lnTo>
                  <a:cubicBezTo>
                    <a:pt x="7029" y="5056"/>
                    <a:pt x="7032" y="4906"/>
                    <a:pt x="7020" y="4728"/>
                  </a:cubicBezTo>
                  <a:cubicBezTo>
                    <a:pt x="6849" y="1931"/>
                    <a:pt x="6525" y="0"/>
                    <a:pt x="6107" y="0"/>
                  </a:cubicBezTo>
                  <a:lnTo>
                    <a:pt x="6057" y="0"/>
                  </a:lnTo>
                  <a:close/>
                  <a:moveTo>
                    <a:pt x="14456" y="0"/>
                  </a:moveTo>
                  <a:cubicBezTo>
                    <a:pt x="13737" y="0"/>
                    <a:pt x="13280" y="4523"/>
                    <a:pt x="13280" y="10800"/>
                  </a:cubicBezTo>
                  <a:cubicBezTo>
                    <a:pt x="13280" y="17077"/>
                    <a:pt x="13737" y="21600"/>
                    <a:pt x="14456" y="21600"/>
                  </a:cubicBezTo>
                  <a:lnTo>
                    <a:pt x="14506" y="21600"/>
                  </a:lnTo>
                  <a:cubicBezTo>
                    <a:pt x="15225" y="21600"/>
                    <a:pt x="15682" y="17077"/>
                    <a:pt x="15682" y="10800"/>
                  </a:cubicBezTo>
                  <a:cubicBezTo>
                    <a:pt x="15682" y="4523"/>
                    <a:pt x="15225" y="0"/>
                    <a:pt x="14506" y="0"/>
                  </a:cubicBezTo>
                  <a:lnTo>
                    <a:pt x="14456" y="0"/>
                  </a:lnTo>
                  <a:close/>
                  <a:moveTo>
                    <a:pt x="17523" y="0"/>
                  </a:moveTo>
                  <a:cubicBezTo>
                    <a:pt x="16803" y="0"/>
                    <a:pt x="16346" y="4523"/>
                    <a:pt x="16346" y="10800"/>
                  </a:cubicBezTo>
                  <a:cubicBezTo>
                    <a:pt x="16346" y="17077"/>
                    <a:pt x="16803" y="21600"/>
                    <a:pt x="17523" y="21600"/>
                  </a:cubicBezTo>
                  <a:lnTo>
                    <a:pt x="17572" y="21600"/>
                  </a:lnTo>
                  <a:cubicBezTo>
                    <a:pt x="18291" y="21600"/>
                    <a:pt x="18749" y="17077"/>
                    <a:pt x="18749" y="10800"/>
                  </a:cubicBezTo>
                  <a:cubicBezTo>
                    <a:pt x="18749" y="4523"/>
                    <a:pt x="18291" y="0"/>
                    <a:pt x="17572" y="0"/>
                  </a:cubicBezTo>
                  <a:lnTo>
                    <a:pt x="17523" y="0"/>
                  </a:lnTo>
                  <a:close/>
                  <a:moveTo>
                    <a:pt x="32" y="393"/>
                  </a:moveTo>
                  <a:cubicBezTo>
                    <a:pt x="13" y="393"/>
                    <a:pt x="0" y="509"/>
                    <a:pt x="0" y="688"/>
                  </a:cubicBezTo>
                  <a:lnTo>
                    <a:pt x="0" y="20918"/>
                  </a:lnTo>
                  <a:cubicBezTo>
                    <a:pt x="0" y="21097"/>
                    <a:pt x="13" y="21219"/>
                    <a:pt x="32" y="21219"/>
                  </a:cubicBezTo>
                  <a:lnTo>
                    <a:pt x="356" y="21219"/>
                  </a:lnTo>
                  <a:cubicBezTo>
                    <a:pt x="376" y="21219"/>
                    <a:pt x="389" y="21097"/>
                    <a:pt x="389" y="20918"/>
                  </a:cubicBezTo>
                  <a:lnTo>
                    <a:pt x="389" y="12648"/>
                  </a:lnTo>
                  <a:lnTo>
                    <a:pt x="1455" y="12648"/>
                  </a:lnTo>
                  <a:cubicBezTo>
                    <a:pt x="1474" y="12648"/>
                    <a:pt x="1488" y="12532"/>
                    <a:pt x="1488" y="12353"/>
                  </a:cubicBezTo>
                  <a:lnTo>
                    <a:pt x="1488" y="9615"/>
                  </a:lnTo>
                  <a:cubicBezTo>
                    <a:pt x="1488" y="9437"/>
                    <a:pt x="1474" y="9320"/>
                    <a:pt x="1455" y="9320"/>
                  </a:cubicBezTo>
                  <a:lnTo>
                    <a:pt x="389" y="9320"/>
                  </a:lnTo>
                  <a:lnTo>
                    <a:pt x="389" y="3727"/>
                  </a:lnTo>
                  <a:lnTo>
                    <a:pt x="1681" y="3727"/>
                  </a:lnTo>
                  <a:cubicBezTo>
                    <a:pt x="1700" y="3727"/>
                    <a:pt x="1713" y="3605"/>
                    <a:pt x="1713" y="3426"/>
                  </a:cubicBezTo>
                  <a:lnTo>
                    <a:pt x="1713" y="688"/>
                  </a:lnTo>
                  <a:cubicBezTo>
                    <a:pt x="1713" y="509"/>
                    <a:pt x="1700" y="393"/>
                    <a:pt x="1681" y="393"/>
                  </a:cubicBezTo>
                  <a:lnTo>
                    <a:pt x="32" y="393"/>
                  </a:lnTo>
                  <a:close/>
                  <a:moveTo>
                    <a:pt x="3018" y="393"/>
                  </a:moveTo>
                  <a:cubicBezTo>
                    <a:pt x="2987" y="393"/>
                    <a:pt x="2970" y="497"/>
                    <a:pt x="2955" y="780"/>
                  </a:cubicBezTo>
                  <a:cubicBezTo>
                    <a:pt x="2638" y="6938"/>
                    <a:pt x="2323" y="14260"/>
                    <a:pt x="2117" y="20894"/>
                  </a:cubicBezTo>
                  <a:cubicBezTo>
                    <a:pt x="2111" y="21102"/>
                    <a:pt x="2124" y="21219"/>
                    <a:pt x="2147" y="21219"/>
                  </a:cubicBezTo>
                  <a:lnTo>
                    <a:pt x="2491" y="21219"/>
                  </a:lnTo>
                  <a:cubicBezTo>
                    <a:pt x="2510" y="21219"/>
                    <a:pt x="2523" y="21128"/>
                    <a:pt x="2528" y="20949"/>
                  </a:cubicBezTo>
                  <a:cubicBezTo>
                    <a:pt x="2574" y="19239"/>
                    <a:pt x="2631" y="17441"/>
                    <a:pt x="2696" y="15626"/>
                  </a:cubicBezTo>
                  <a:lnTo>
                    <a:pt x="3790" y="15626"/>
                  </a:lnTo>
                  <a:cubicBezTo>
                    <a:pt x="3856" y="17441"/>
                    <a:pt x="3913" y="19239"/>
                    <a:pt x="3960" y="20949"/>
                  </a:cubicBezTo>
                  <a:cubicBezTo>
                    <a:pt x="3965" y="21128"/>
                    <a:pt x="3978" y="21219"/>
                    <a:pt x="3998" y="21219"/>
                  </a:cubicBezTo>
                  <a:lnTo>
                    <a:pt x="4354" y="21219"/>
                  </a:lnTo>
                  <a:cubicBezTo>
                    <a:pt x="4377" y="21219"/>
                    <a:pt x="4390" y="21102"/>
                    <a:pt x="4383" y="20894"/>
                  </a:cubicBezTo>
                  <a:cubicBezTo>
                    <a:pt x="4176" y="14260"/>
                    <a:pt x="3867" y="6923"/>
                    <a:pt x="3547" y="780"/>
                  </a:cubicBezTo>
                  <a:cubicBezTo>
                    <a:pt x="3532" y="497"/>
                    <a:pt x="3514" y="393"/>
                    <a:pt x="3483" y="393"/>
                  </a:cubicBezTo>
                  <a:lnTo>
                    <a:pt x="3018" y="393"/>
                  </a:lnTo>
                  <a:close/>
                  <a:moveTo>
                    <a:pt x="7892" y="393"/>
                  </a:moveTo>
                  <a:cubicBezTo>
                    <a:pt x="7873" y="393"/>
                    <a:pt x="7860" y="509"/>
                    <a:pt x="7860" y="688"/>
                  </a:cubicBezTo>
                  <a:lnTo>
                    <a:pt x="7860" y="20918"/>
                  </a:lnTo>
                  <a:cubicBezTo>
                    <a:pt x="7860" y="21097"/>
                    <a:pt x="7873" y="21219"/>
                    <a:pt x="7892" y="21219"/>
                  </a:cubicBezTo>
                  <a:lnTo>
                    <a:pt x="9609" y="21219"/>
                  </a:lnTo>
                  <a:cubicBezTo>
                    <a:pt x="9628" y="21219"/>
                    <a:pt x="9642" y="21097"/>
                    <a:pt x="9642" y="20918"/>
                  </a:cubicBezTo>
                  <a:lnTo>
                    <a:pt x="9642" y="18186"/>
                  </a:lnTo>
                  <a:cubicBezTo>
                    <a:pt x="9642" y="18008"/>
                    <a:pt x="9628" y="17885"/>
                    <a:pt x="9609" y="17885"/>
                  </a:cubicBezTo>
                  <a:lnTo>
                    <a:pt x="8249" y="17885"/>
                  </a:lnTo>
                  <a:lnTo>
                    <a:pt x="8249" y="12439"/>
                  </a:lnTo>
                  <a:lnTo>
                    <a:pt x="9331" y="12439"/>
                  </a:lnTo>
                  <a:cubicBezTo>
                    <a:pt x="9350" y="12439"/>
                    <a:pt x="9364" y="12323"/>
                    <a:pt x="9364" y="12145"/>
                  </a:cubicBezTo>
                  <a:lnTo>
                    <a:pt x="9364" y="9437"/>
                  </a:lnTo>
                  <a:cubicBezTo>
                    <a:pt x="9364" y="9258"/>
                    <a:pt x="9350" y="9142"/>
                    <a:pt x="9331" y="9142"/>
                  </a:cubicBezTo>
                  <a:lnTo>
                    <a:pt x="8249" y="9142"/>
                  </a:lnTo>
                  <a:lnTo>
                    <a:pt x="8249" y="3727"/>
                  </a:lnTo>
                  <a:lnTo>
                    <a:pt x="9580" y="3727"/>
                  </a:lnTo>
                  <a:cubicBezTo>
                    <a:pt x="9599" y="3727"/>
                    <a:pt x="9612" y="3605"/>
                    <a:pt x="9612" y="3426"/>
                  </a:cubicBezTo>
                  <a:lnTo>
                    <a:pt x="9612" y="688"/>
                  </a:lnTo>
                  <a:cubicBezTo>
                    <a:pt x="9612" y="509"/>
                    <a:pt x="9599" y="393"/>
                    <a:pt x="9580" y="393"/>
                  </a:cubicBezTo>
                  <a:lnTo>
                    <a:pt x="7892" y="393"/>
                  </a:lnTo>
                  <a:close/>
                  <a:moveTo>
                    <a:pt x="10613" y="393"/>
                  </a:moveTo>
                  <a:cubicBezTo>
                    <a:pt x="10593" y="393"/>
                    <a:pt x="10580" y="509"/>
                    <a:pt x="10580" y="688"/>
                  </a:cubicBezTo>
                  <a:lnTo>
                    <a:pt x="10580" y="20918"/>
                  </a:lnTo>
                  <a:cubicBezTo>
                    <a:pt x="10580" y="21097"/>
                    <a:pt x="10593" y="21219"/>
                    <a:pt x="10613" y="21219"/>
                  </a:cubicBezTo>
                  <a:lnTo>
                    <a:pt x="11738" y="21219"/>
                  </a:lnTo>
                  <a:cubicBezTo>
                    <a:pt x="12280" y="21219"/>
                    <a:pt x="12588" y="19147"/>
                    <a:pt x="12588" y="15503"/>
                  </a:cubicBezTo>
                  <a:cubicBezTo>
                    <a:pt x="12588" y="12945"/>
                    <a:pt x="12431" y="10971"/>
                    <a:pt x="12068" y="10272"/>
                  </a:cubicBezTo>
                  <a:cubicBezTo>
                    <a:pt x="12327" y="9573"/>
                    <a:pt x="12454" y="8068"/>
                    <a:pt x="12454" y="5778"/>
                  </a:cubicBezTo>
                  <a:cubicBezTo>
                    <a:pt x="12454" y="2297"/>
                    <a:pt x="12167" y="393"/>
                    <a:pt x="11639" y="393"/>
                  </a:cubicBezTo>
                  <a:lnTo>
                    <a:pt x="10613" y="393"/>
                  </a:lnTo>
                  <a:close/>
                  <a:moveTo>
                    <a:pt x="19595" y="393"/>
                  </a:moveTo>
                  <a:cubicBezTo>
                    <a:pt x="19576" y="393"/>
                    <a:pt x="19563" y="509"/>
                    <a:pt x="19563" y="688"/>
                  </a:cubicBezTo>
                  <a:lnTo>
                    <a:pt x="19563" y="20918"/>
                  </a:lnTo>
                  <a:cubicBezTo>
                    <a:pt x="19563" y="21097"/>
                    <a:pt x="19576" y="21219"/>
                    <a:pt x="19595" y="21219"/>
                  </a:cubicBezTo>
                  <a:lnTo>
                    <a:pt x="19919" y="21219"/>
                  </a:lnTo>
                  <a:cubicBezTo>
                    <a:pt x="19939" y="21219"/>
                    <a:pt x="19952" y="21097"/>
                    <a:pt x="19952" y="20918"/>
                  </a:cubicBezTo>
                  <a:lnTo>
                    <a:pt x="19952" y="12323"/>
                  </a:lnTo>
                  <a:lnTo>
                    <a:pt x="20142" y="12323"/>
                  </a:lnTo>
                  <a:cubicBezTo>
                    <a:pt x="20440" y="14643"/>
                    <a:pt x="20790" y="17799"/>
                    <a:pt x="21085" y="20968"/>
                  </a:cubicBezTo>
                  <a:cubicBezTo>
                    <a:pt x="21103" y="21161"/>
                    <a:pt x="21114" y="21219"/>
                    <a:pt x="21142" y="21219"/>
                  </a:cubicBezTo>
                  <a:lnTo>
                    <a:pt x="21564" y="21219"/>
                  </a:lnTo>
                  <a:cubicBezTo>
                    <a:pt x="21590" y="21219"/>
                    <a:pt x="21600" y="21038"/>
                    <a:pt x="21582" y="20845"/>
                  </a:cubicBezTo>
                  <a:cubicBezTo>
                    <a:pt x="21232" y="17096"/>
                    <a:pt x="20848" y="13617"/>
                    <a:pt x="20442" y="10493"/>
                  </a:cubicBezTo>
                  <a:cubicBezTo>
                    <a:pt x="20764" y="7994"/>
                    <a:pt x="21113" y="4765"/>
                    <a:pt x="21465" y="823"/>
                  </a:cubicBezTo>
                  <a:cubicBezTo>
                    <a:pt x="21473" y="733"/>
                    <a:pt x="21476" y="661"/>
                    <a:pt x="21476" y="602"/>
                  </a:cubicBezTo>
                  <a:cubicBezTo>
                    <a:pt x="21476" y="483"/>
                    <a:pt x="21466" y="393"/>
                    <a:pt x="21446" y="393"/>
                  </a:cubicBezTo>
                  <a:lnTo>
                    <a:pt x="21048" y="393"/>
                  </a:lnTo>
                  <a:cubicBezTo>
                    <a:pt x="21028" y="393"/>
                    <a:pt x="21015" y="421"/>
                    <a:pt x="20998" y="614"/>
                  </a:cubicBezTo>
                  <a:cubicBezTo>
                    <a:pt x="20758" y="3455"/>
                    <a:pt x="20464" y="6285"/>
                    <a:pt x="20145" y="8903"/>
                  </a:cubicBezTo>
                  <a:lnTo>
                    <a:pt x="19952" y="8903"/>
                  </a:lnTo>
                  <a:lnTo>
                    <a:pt x="19952" y="688"/>
                  </a:lnTo>
                  <a:cubicBezTo>
                    <a:pt x="19952" y="509"/>
                    <a:pt x="19939" y="393"/>
                    <a:pt x="19919" y="393"/>
                  </a:cubicBezTo>
                  <a:lnTo>
                    <a:pt x="19595" y="393"/>
                  </a:lnTo>
                  <a:close/>
                  <a:moveTo>
                    <a:pt x="14456" y="3389"/>
                  </a:moveTo>
                  <a:lnTo>
                    <a:pt x="14506" y="3389"/>
                  </a:lnTo>
                  <a:cubicBezTo>
                    <a:pt x="14975" y="3389"/>
                    <a:pt x="15271" y="6322"/>
                    <a:pt x="15271" y="10800"/>
                  </a:cubicBezTo>
                  <a:cubicBezTo>
                    <a:pt x="15271" y="15277"/>
                    <a:pt x="14975" y="18205"/>
                    <a:pt x="14506" y="18205"/>
                  </a:cubicBezTo>
                  <a:lnTo>
                    <a:pt x="14456" y="18205"/>
                  </a:lnTo>
                  <a:cubicBezTo>
                    <a:pt x="13987" y="18205"/>
                    <a:pt x="13692" y="15277"/>
                    <a:pt x="13692" y="10800"/>
                  </a:cubicBezTo>
                  <a:cubicBezTo>
                    <a:pt x="13692" y="6322"/>
                    <a:pt x="13987" y="3389"/>
                    <a:pt x="14456" y="3389"/>
                  </a:cubicBezTo>
                  <a:close/>
                  <a:moveTo>
                    <a:pt x="17523" y="3389"/>
                  </a:moveTo>
                  <a:lnTo>
                    <a:pt x="17572" y="3389"/>
                  </a:lnTo>
                  <a:cubicBezTo>
                    <a:pt x="18041" y="3389"/>
                    <a:pt x="18337" y="6322"/>
                    <a:pt x="18337" y="10800"/>
                  </a:cubicBezTo>
                  <a:cubicBezTo>
                    <a:pt x="18337" y="15277"/>
                    <a:pt x="18041" y="18205"/>
                    <a:pt x="17572" y="18205"/>
                  </a:cubicBezTo>
                  <a:lnTo>
                    <a:pt x="17523" y="18205"/>
                  </a:lnTo>
                  <a:cubicBezTo>
                    <a:pt x="17053" y="18205"/>
                    <a:pt x="16758" y="15277"/>
                    <a:pt x="16758" y="10800"/>
                  </a:cubicBezTo>
                  <a:cubicBezTo>
                    <a:pt x="16758" y="6322"/>
                    <a:pt x="17053" y="3389"/>
                    <a:pt x="17523" y="3389"/>
                  </a:cubicBezTo>
                  <a:close/>
                  <a:moveTo>
                    <a:pt x="10970" y="3635"/>
                  </a:moveTo>
                  <a:lnTo>
                    <a:pt x="11630" y="3635"/>
                  </a:lnTo>
                  <a:cubicBezTo>
                    <a:pt x="11926" y="3635"/>
                    <a:pt x="12062" y="4516"/>
                    <a:pt x="12062" y="6435"/>
                  </a:cubicBezTo>
                  <a:cubicBezTo>
                    <a:pt x="12062" y="8353"/>
                    <a:pt x="11926" y="9228"/>
                    <a:pt x="11630" y="9228"/>
                  </a:cubicBezTo>
                  <a:lnTo>
                    <a:pt x="10970" y="9228"/>
                  </a:lnTo>
                  <a:cubicBezTo>
                    <a:pt x="10970" y="9228"/>
                    <a:pt x="10970" y="3635"/>
                    <a:pt x="10970" y="3635"/>
                  </a:cubicBezTo>
                  <a:close/>
                  <a:moveTo>
                    <a:pt x="3205" y="3665"/>
                  </a:moveTo>
                  <a:lnTo>
                    <a:pt x="3281" y="3665"/>
                  </a:lnTo>
                  <a:cubicBezTo>
                    <a:pt x="3417" y="6403"/>
                    <a:pt x="3550" y="9410"/>
                    <a:pt x="3669" y="12415"/>
                  </a:cubicBezTo>
                  <a:cubicBezTo>
                    <a:pt x="3669" y="12415"/>
                    <a:pt x="2816" y="12415"/>
                    <a:pt x="2816" y="12415"/>
                  </a:cubicBezTo>
                  <a:cubicBezTo>
                    <a:pt x="2935" y="9410"/>
                    <a:pt x="3069" y="6403"/>
                    <a:pt x="3205" y="3665"/>
                  </a:cubicBezTo>
                  <a:close/>
                  <a:moveTo>
                    <a:pt x="10970" y="12384"/>
                  </a:moveTo>
                  <a:lnTo>
                    <a:pt x="11740" y="12384"/>
                  </a:lnTo>
                  <a:cubicBezTo>
                    <a:pt x="12049" y="12384"/>
                    <a:pt x="12189" y="13262"/>
                    <a:pt x="12189" y="15196"/>
                  </a:cubicBezTo>
                  <a:cubicBezTo>
                    <a:pt x="12189" y="17145"/>
                    <a:pt x="12054" y="17977"/>
                    <a:pt x="11740" y="17977"/>
                  </a:cubicBezTo>
                  <a:lnTo>
                    <a:pt x="10970" y="17977"/>
                  </a:lnTo>
                  <a:lnTo>
                    <a:pt x="10970" y="12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Gill Sans"/>
                <a:buNone/>
              </a:pPr>
              <a:endParaRPr sz="32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4846300" y="1270000"/>
              <a:ext cx="12240396" cy="14481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82" y="0"/>
                  </a:moveTo>
                  <a:cubicBezTo>
                    <a:pt x="3402" y="0"/>
                    <a:pt x="3261" y="441"/>
                    <a:pt x="3159" y="1326"/>
                  </a:cubicBezTo>
                  <a:cubicBezTo>
                    <a:pt x="3057" y="2211"/>
                    <a:pt x="3007" y="3498"/>
                    <a:pt x="3007" y="5191"/>
                  </a:cubicBezTo>
                  <a:lnTo>
                    <a:pt x="3007" y="6985"/>
                  </a:lnTo>
                  <a:lnTo>
                    <a:pt x="2689" y="6985"/>
                  </a:lnTo>
                  <a:lnTo>
                    <a:pt x="2689" y="8950"/>
                  </a:lnTo>
                  <a:lnTo>
                    <a:pt x="3007" y="8950"/>
                  </a:lnTo>
                  <a:lnTo>
                    <a:pt x="3007" y="21263"/>
                  </a:lnTo>
                  <a:lnTo>
                    <a:pt x="3275" y="21263"/>
                  </a:lnTo>
                  <a:lnTo>
                    <a:pt x="3275" y="8950"/>
                  </a:lnTo>
                  <a:lnTo>
                    <a:pt x="3850" y="8950"/>
                  </a:lnTo>
                  <a:lnTo>
                    <a:pt x="3850" y="6985"/>
                  </a:lnTo>
                  <a:lnTo>
                    <a:pt x="3275" y="6985"/>
                  </a:lnTo>
                  <a:lnTo>
                    <a:pt x="3275" y="5037"/>
                  </a:lnTo>
                  <a:cubicBezTo>
                    <a:pt x="3275" y="3048"/>
                    <a:pt x="3390" y="2054"/>
                    <a:pt x="3619" y="2054"/>
                  </a:cubicBezTo>
                  <a:cubicBezTo>
                    <a:pt x="3657" y="2054"/>
                    <a:pt x="3695" y="2070"/>
                    <a:pt x="3734" y="2107"/>
                  </a:cubicBezTo>
                  <a:cubicBezTo>
                    <a:pt x="3773" y="2146"/>
                    <a:pt x="3815" y="2222"/>
                    <a:pt x="3862" y="2326"/>
                  </a:cubicBezTo>
                  <a:lnTo>
                    <a:pt x="3862" y="302"/>
                  </a:lnTo>
                  <a:cubicBezTo>
                    <a:pt x="3781" y="101"/>
                    <a:pt x="3689" y="0"/>
                    <a:pt x="3582" y="0"/>
                  </a:cubicBezTo>
                  <a:close/>
                  <a:moveTo>
                    <a:pt x="0" y="1137"/>
                  </a:moveTo>
                  <a:cubicBezTo>
                    <a:pt x="0" y="1137"/>
                    <a:pt x="0" y="21221"/>
                    <a:pt x="0" y="21221"/>
                  </a:cubicBezTo>
                  <a:lnTo>
                    <a:pt x="284" y="21221"/>
                  </a:lnTo>
                  <a:lnTo>
                    <a:pt x="284" y="1137"/>
                  </a:lnTo>
                  <a:lnTo>
                    <a:pt x="0" y="1137"/>
                  </a:lnTo>
                  <a:close/>
                  <a:moveTo>
                    <a:pt x="9140" y="2652"/>
                  </a:moveTo>
                  <a:lnTo>
                    <a:pt x="9140" y="6997"/>
                  </a:lnTo>
                  <a:lnTo>
                    <a:pt x="8808" y="6997"/>
                  </a:lnTo>
                  <a:lnTo>
                    <a:pt x="8808" y="8962"/>
                  </a:lnTo>
                  <a:lnTo>
                    <a:pt x="9140" y="8962"/>
                  </a:lnTo>
                  <a:lnTo>
                    <a:pt x="9140" y="16468"/>
                  </a:lnTo>
                  <a:cubicBezTo>
                    <a:pt x="9140" y="18199"/>
                    <a:pt x="9191" y="19462"/>
                    <a:pt x="9293" y="20256"/>
                  </a:cubicBezTo>
                  <a:cubicBezTo>
                    <a:pt x="9395" y="21050"/>
                    <a:pt x="9540" y="21446"/>
                    <a:pt x="9728" y="21446"/>
                  </a:cubicBezTo>
                  <a:cubicBezTo>
                    <a:pt x="9777" y="21446"/>
                    <a:pt x="9828" y="21413"/>
                    <a:pt x="9880" y="21351"/>
                  </a:cubicBezTo>
                  <a:cubicBezTo>
                    <a:pt x="9933" y="21289"/>
                    <a:pt x="9982" y="21211"/>
                    <a:pt x="10028" y="21115"/>
                  </a:cubicBezTo>
                  <a:lnTo>
                    <a:pt x="10028" y="19120"/>
                  </a:lnTo>
                  <a:cubicBezTo>
                    <a:pt x="9984" y="19196"/>
                    <a:pt x="9942" y="19255"/>
                    <a:pt x="9901" y="19297"/>
                  </a:cubicBezTo>
                  <a:cubicBezTo>
                    <a:pt x="9860" y="19340"/>
                    <a:pt x="9815" y="19362"/>
                    <a:pt x="9765" y="19362"/>
                  </a:cubicBezTo>
                  <a:cubicBezTo>
                    <a:pt x="9651" y="19362"/>
                    <a:pt x="9562" y="19125"/>
                    <a:pt x="9501" y="18652"/>
                  </a:cubicBezTo>
                  <a:cubicBezTo>
                    <a:pt x="9439" y="18178"/>
                    <a:pt x="9408" y="17344"/>
                    <a:pt x="9408" y="16148"/>
                  </a:cubicBezTo>
                  <a:lnTo>
                    <a:pt x="9408" y="8962"/>
                  </a:lnTo>
                  <a:lnTo>
                    <a:pt x="10006" y="8962"/>
                  </a:lnTo>
                  <a:lnTo>
                    <a:pt x="10006" y="6997"/>
                  </a:lnTo>
                  <a:lnTo>
                    <a:pt x="9408" y="6997"/>
                  </a:lnTo>
                  <a:lnTo>
                    <a:pt x="9408" y="2652"/>
                  </a:lnTo>
                  <a:lnTo>
                    <a:pt x="9140" y="2652"/>
                  </a:lnTo>
                  <a:close/>
                  <a:moveTo>
                    <a:pt x="15617" y="2652"/>
                  </a:moveTo>
                  <a:lnTo>
                    <a:pt x="15617" y="6997"/>
                  </a:lnTo>
                  <a:lnTo>
                    <a:pt x="15284" y="6997"/>
                  </a:lnTo>
                  <a:lnTo>
                    <a:pt x="15284" y="8962"/>
                  </a:lnTo>
                  <a:lnTo>
                    <a:pt x="15617" y="8962"/>
                  </a:lnTo>
                  <a:lnTo>
                    <a:pt x="15617" y="16468"/>
                  </a:lnTo>
                  <a:cubicBezTo>
                    <a:pt x="15617" y="18199"/>
                    <a:pt x="15668" y="19462"/>
                    <a:pt x="15770" y="20256"/>
                  </a:cubicBezTo>
                  <a:cubicBezTo>
                    <a:pt x="15871" y="21050"/>
                    <a:pt x="16017" y="21446"/>
                    <a:pt x="16205" y="21446"/>
                  </a:cubicBezTo>
                  <a:cubicBezTo>
                    <a:pt x="16254" y="21446"/>
                    <a:pt x="16305" y="21413"/>
                    <a:pt x="16357" y="21351"/>
                  </a:cubicBezTo>
                  <a:cubicBezTo>
                    <a:pt x="16409" y="21289"/>
                    <a:pt x="16459" y="21211"/>
                    <a:pt x="16505" y="21115"/>
                  </a:cubicBezTo>
                  <a:lnTo>
                    <a:pt x="16505" y="19120"/>
                  </a:lnTo>
                  <a:cubicBezTo>
                    <a:pt x="16461" y="19196"/>
                    <a:pt x="16418" y="19255"/>
                    <a:pt x="16378" y="19297"/>
                  </a:cubicBezTo>
                  <a:cubicBezTo>
                    <a:pt x="16337" y="19340"/>
                    <a:pt x="16292" y="19362"/>
                    <a:pt x="16242" y="19362"/>
                  </a:cubicBezTo>
                  <a:cubicBezTo>
                    <a:pt x="16127" y="19362"/>
                    <a:pt x="16039" y="19125"/>
                    <a:pt x="15978" y="18652"/>
                  </a:cubicBezTo>
                  <a:cubicBezTo>
                    <a:pt x="15916" y="18178"/>
                    <a:pt x="15885" y="17344"/>
                    <a:pt x="15885" y="16148"/>
                  </a:cubicBezTo>
                  <a:lnTo>
                    <a:pt x="15885" y="8962"/>
                  </a:lnTo>
                  <a:lnTo>
                    <a:pt x="16483" y="8962"/>
                  </a:lnTo>
                  <a:lnTo>
                    <a:pt x="16483" y="6997"/>
                  </a:lnTo>
                  <a:lnTo>
                    <a:pt x="15885" y="6997"/>
                  </a:lnTo>
                  <a:lnTo>
                    <a:pt x="15885" y="2652"/>
                  </a:lnTo>
                  <a:lnTo>
                    <a:pt x="15617" y="2652"/>
                  </a:lnTo>
                  <a:close/>
                  <a:moveTo>
                    <a:pt x="1747" y="6630"/>
                  </a:moveTo>
                  <a:cubicBezTo>
                    <a:pt x="1618" y="6630"/>
                    <a:pt x="1504" y="6901"/>
                    <a:pt x="1406" y="7441"/>
                  </a:cubicBezTo>
                  <a:cubicBezTo>
                    <a:pt x="1307" y="7981"/>
                    <a:pt x="1227" y="8717"/>
                    <a:pt x="1165" y="9655"/>
                  </a:cubicBezTo>
                  <a:lnTo>
                    <a:pt x="1165" y="6943"/>
                  </a:lnTo>
                  <a:lnTo>
                    <a:pt x="896" y="6943"/>
                  </a:lnTo>
                  <a:lnTo>
                    <a:pt x="896" y="21221"/>
                  </a:lnTo>
                  <a:lnTo>
                    <a:pt x="1165" y="21221"/>
                  </a:lnTo>
                  <a:lnTo>
                    <a:pt x="1165" y="12366"/>
                  </a:lnTo>
                  <a:cubicBezTo>
                    <a:pt x="1206" y="11324"/>
                    <a:pt x="1272" y="10461"/>
                    <a:pt x="1361" y="9773"/>
                  </a:cubicBezTo>
                  <a:cubicBezTo>
                    <a:pt x="1449" y="9084"/>
                    <a:pt x="1557" y="8737"/>
                    <a:pt x="1682" y="8737"/>
                  </a:cubicBezTo>
                  <a:lnTo>
                    <a:pt x="1714" y="8737"/>
                  </a:lnTo>
                  <a:cubicBezTo>
                    <a:pt x="1852" y="8737"/>
                    <a:pt x="1954" y="9110"/>
                    <a:pt x="2018" y="9856"/>
                  </a:cubicBezTo>
                  <a:cubicBezTo>
                    <a:pt x="2083" y="10602"/>
                    <a:pt x="2115" y="11711"/>
                    <a:pt x="2115" y="13183"/>
                  </a:cubicBezTo>
                  <a:lnTo>
                    <a:pt x="2115" y="21221"/>
                  </a:lnTo>
                  <a:lnTo>
                    <a:pt x="2383" y="21221"/>
                  </a:lnTo>
                  <a:lnTo>
                    <a:pt x="2383" y="12857"/>
                  </a:lnTo>
                  <a:cubicBezTo>
                    <a:pt x="2383" y="10859"/>
                    <a:pt x="2331" y="9322"/>
                    <a:pt x="2226" y="8246"/>
                  </a:cubicBezTo>
                  <a:cubicBezTo>
                    <a:pt x="2121" y="7170"/>
                    <a:pt x="1972" y="6630"/>
                    <a:pt x="1781" y="6630"/>
                  </a:cubicBezTo>
                  <a:lnTo>
                    <a:pt x="1747" y="6630"/>
                  </a:lnTo>
                  <a:close/>
                  <a:moveTo>
                    <a:pt x="4928" y="6630"/>
                  </a:moveTo>
                  <a:cubicBezTo>
                    <a:pt x="4819" y="6630"/>
                    <a:pt x="4723" y="6869"/>
                    <a:pt x="4640" y="7352"/>
                  </a:cubicBezTo>
                  <a:cubicBezTo>
                    <a:pt x="4558" y="7835"/>
                    <a:pt x="4490" y="8525"/>
                    <a:pt x="4437" y="9424"/>
                  </a:cubicBezTo>
                  <a:lnTo>
                    <a:pt x="4437" y="6943"/>
                  </a:lnTo>
                  <a:lnTo>
                    <a:pt x="4168" y="6943"/>
                  </a:lnTo>
                  <a:lnTo>
                    <a:pt x="4168" y="21221"/>
                  </a:lnTo>
                  <a:lnTo>
                    <a:pt x="4437" y="21221"/>
                  </a:lnTo>
                  <a:lnTo>
                    <a:pt x="4437" y="12425"/>
                  </a:lnTo>
                  <a:cubicBezTo>
                    <a:pt x="4473" y="11363"/>
                    <a:pt x="4529" y="10516"/>
                    <a:pt x="4605" y="9880"/>
                  </a:cubicBezTo>
                  <a:cubicBezTo>
                    <a:pt x="4682" y="9244"/>
                    <a:pt x="4782" y="8927"/>
                    <a:pt x="4905" y="8927"/>
                  </a:cubicBezTo>
                  <a:cubicBezTo>
                    <a:pt x="4934" y="8927"/>
                    <a:pt x="4963" y="8937"/>
                    <a:pt x="4993" y="8956"/>
                  </a:cubicBezTo>
                  <a:cubicBezTo>
                    <a:pt x="5023" y="8975"/>
                    <a:pt x="5051" y="8999"/>
                    <a:pt x="5077" y="9027"/>
                  </a:cubicBezTo>
                  <a:lnTo>
                    <a:pt x="5077" y="6760"/>
                  </a:lnTo>
                  <a:cubicBezTo>
                    <a:pt x="5029" y="6674"/>
                    <a:pt x="4979" y="6630"/>
                    <a:pt x="4928" y="6630"/>
                  </a:cubicBezTo>
                  <a:close/>
                  <a:moveTo>
                    <a:pt x="6079" y="6630"/>
                  </a:moveTo>
                  <a:cubicBezTo>
                    <a:pt x="5928" y="6630"/>
                    <a:pt x="5796" y="6887"/>
                    <a:pt x="5681" y="7399"/>
                  </a:cubicBezTo>
                  <a:cubicBezTo>
                    <a:pt x="5566" y="7911"/>
                    <a:pt x="5475" y="8645"/>
                    <a:pt x="5407" y="9601"/>
                  </a:cubicBezTo>
                  <a:lnTo>
                    <a:pt x="5595" y="10803"/>
                  </a:lnTo>
                  <a:cubicBezTo>
                    <a:pt x="5644" y="10133"/>
                    <a:pt x="5708" y="9615"/>
                    <a:pt x="5788" y="9252"/>
                  </a:cubicBezTo>
                  <a:cubicBezTo>
                    <a:pt x="5867" y="8888"/>
                    <a:pt x="5966" y="8707"/>
                    <a:pt x="6084" y="8707"/>
                  </a:cubicBezTo>
                  <a:cubicBezTo>
                    <a:pt x="6372" y="8707"/>
                    <a:pt x="6517" y="10046"/>
                    <a:pt x="6517" y="12715"/>
                  </a:cubicBezTo>
                  <a:lnTo>
                    <a:pt x="6517" y="13011"/>
                  </a:lnTo>
                  <a:lnTo>
                    <a:pt x="6025" y="13011"/>
                  </a:lnTo>
                  <a:cubicBezTo>
                    <a:pt x="5783" y="13011"/>
                    <a:pt x="5607" y="13425"/>
                    <a:pt x="5498" y="14242"/>
                  </a:cubicBezTo>
                  <a:cubicBezTo>
                    <a:pt x="5389" y="15060"/>
                    <a:pt x="5334" y="16081"/>
                    <a:pt x="5334" y="17314"/>
                  </a:cubicBezTo>
                  <a:cubicBezTo>
                    <a:pt x="5334" y="18586"/>
                    <a:pt x="5383" y="19602"/>
                    <a:pt x="5481" y="20357"/>
                  </a:cubicBezTo>
                  <a:cubicBezTo>
                    <a:pt x="5579" y="21113"/>
                    <a:pt x="5716" y="21493"/>
                    <a:pt x="5894" y="21493"/>
                  </a:cubicBezTo>
                  <a:cubicBezTo>
                    <a:pt x="6034" y="21493"/>
                    <a:pt x="6158" y="21235"/>
                    <a:pt x="6264" y="20724"/>
                  </a:cubicBezTo>
                  <a:cubicBezTo>
                    <a:pt x="6370" y="20212"/>
                    <a:pt x="6456" y="19491"/>
                    <a:pt x="6520" y="18563"/>
                  </a:cubicBezTo>
                  <a:lnTo>
                    <a:pt x="6520" y="21221"/>
                  </a:lnTo>
                  <a:lnTo>
                    <a:pt x="6780" y="21221"/>
                  </a:lnTo>
                  <a:lnTo>
                    <a:pt x="6780" y="12555"/>
                  </a:lnTo>
                  <a:cubicBezTo>
                    <a:pt x="6780" y="10604"/>
                    <a:pt x="6720" y="9127"/>
                    <a:pt x="6600" y="8127"/>
                  </a:cubicBezTo>
                  <a:cubicBezTo>
                    <a:pt x="6480" y="7128"/>
                    <a:pt x="6318" y="6630"/>
                    <a:pt x="6113" y="6630"/>
                  </a:cubicBezTo>
                  <a:lnTo>
                    <a:pt x="6079" y="6630"/>
                  </a:lnTo>
                  <a:close/>
                  <a:moveTo>
                    <a:pt x="7863" y="6630"/>
                  </a:moveTo>
                  <a:cubicBezTo>
                    <a:pt x="7667" y="6630"/>
                    <a:pt x="7508" y="7022"/>
                    <a:pt x="7387" y="7802"/>
                  </a:cubicBezTo>
                  <a:cubicBezTo>
                    <a:pt x="7267" y="8581"/>
                    <a:pt x="7207" y="9610"/>
                    <a:pt x="7207" y="10892"/>
                  </a:cubicBezTo>
                  <a:cubicBezTo>
                    <a:pt x="7207" y="12890"/>
                    <a:pt x="7369" y="14167"/>
                    <a:pt x="7693" y="14722"/>
                  </a:cubicBezTo>
                  <a:lnTo>
                    <a:pt x="7998" y="15248"/>
                  </a:lnTo>
                  <a:cubicBezTo>
                    <a:pt x="8110" y="15440"/>
                    <a:pt x="8189" y="15709"/>
                    <a:pt x="8236" y="16053"/>
                  </a:cubicBezTo>
                  <a:cubicBezTo>
                    <a:pt x="8283" y="16397"/>
                    <a:pt x="8307" y="16859"/>
                    <a:pt x="8307" y="17433"/>
                  </a:cubicBezTo>
                  <a:cubicBezTo>
                    <a:pt x="8307" y="18103"/>
                    <a:pt x="8272" y="18622"/>
                    <a:pt x="8202" y="18990"/>
                  </a:cubicBezTo>
                  <a:cubicBezTo>
                    <a:pt x="8133" y="19358"/>
                    <a:pt x="8036" y="19540"/>
                    <a:pt x="7911" y="19540"/>
                  </a:cubicBezTo>
                  <a:lnTo>
                    <a:pt x="7880" y="19540"/>
                  </a:lnTo>
                  <a:cubicBezTo>
                    <a:pt x="7637" y="19540"/>
                    <a:pt x="7456" y="18815"/>
                    <a:pt x="7336" y="17362"/>
                  </a:cubicBezTo>
                  <a:lnTo>
                    <a:pt x="7149" y="18735"/>
                  </a:lnTo>
                  <a:cubicBezTo>
                    <a:pt x="7301" y="20600"/>
                    <a:pt x="7545" y="21535"/>
                    <a:pt x="7882" y="21535"/>
                  </a:cubicBezTo>
                  <a:lnTo>
                    <a:pt x="7918" y="21535"/>
                  </a:lnTo>
                  <a:cubicBezTo>
                    <a:pt x="8125" y="21535"/>
                    <a:pt x="8286" y="21143"/>
                    <a:pt x="8401" y="20363"/>
                  </a:cubicBezTo>
                  <a:cubicBezTo>
                    <a:pt x="8515" y="19584"/>
                    <a:pt x="8573" y="18568"/>
                    <a:pt x="8573" y="17314"/>
                  </a:cubicBezTo>
                  <a:cubicBezTo>
                    <a:pt x="8573" y="16177"/>
                    <a:pt x="8531" y="15280"/>
                    <a:pt x="8447" y="14621"/>
                  </a:cubicBezTo>
                  <a:cubicBezTo>
                    <a:pt x="8362" y="13961"/>
                    <a:pt x="8245" y="13498"/>
                    <a:pt x="8095" y="13230"/>
                  </a:cubicBezTo>
                  <a:lnTo>
                    <a:pt x="7761" y="12638"/>
                  </a:lnTo>
                  <a:cubicBezTo>
                    <a:pt x="7658" y="12456"/>
                    <a:pt x="7583" y="12217"/>
                    <a:pt x="7539" y="11916"/>
                  </a:cubicBezTo>
                  <a:cubicBezTo>
                    <a:pt x="7495" y="11615"/>
                    <a:pt x="7473" y="11209"/>
                    <a:pt x="7473" y="10702"/>
                  </a:cubicBezTo>
                  <a:cubicBezTo>
                    <a:pt x="7473" y="10052"/>
                    <a:pt x="7509" y="9543"/>
                    <a:pt x="7581" y="9175"/>
                  </a:cubicBezTo>
                  <a:cubicBezTo>
                    <a:pt x="7653" y="8807"/>
                    <a:pt x="7747" y="8625"/>
                    <a:pt x="7863" y="8625"/>
                  </a:cubicBezTo>
                  <a:lnTo>
                    <a:pt x="7894" y="8625"/>
                  </a:lnTo>
                  <a:cubicBezTo>
                    <a:pt x="7994" y="8625"/>
                    <a:pt x="8081" y="8774"/>
                    <a:pt x="8157" y="9080"/>
                  </a:cubicBezTo>
                  <a:cubicBezTo>
                    <a:pt x="8233" y="9387"/>
                    <a:pt x="8299" y="9882"/>
                    <a:pt x="8356" y="10560"/>
                  </a:cubicBezTo>
                  <a:lnTo>
                    <a:pt x="8543" y="9282"/>
                  </a:lnTo>
                  <a:cubicBezTo>
                    <a:pt x="8400" y="7513"/>
                    <a:pt x="8185" y="6630"/>
                    <a:pt x="7898" y="6630"/>
                  </a:cubicBezTo>
                  <a:lnTo>
                    <a:pt x="7863" y="6630"/>
                  </a:lnTo>
                  <a:close/>
                  <a:moveTo>
                    <a:pt x="11158" y="6630"/>
                  </a:moveTo>
                  <a:cubicBezTo>
                    <a:pt x="11049" y="6630"/>
                    <a:pt x="10953" y="6869"/>
                    <a:pt x="10871" y="7352"/>
                  </a:cubicBezTo>
                  <a:cubicBezTo>
                    <a:pt x="10788" y="7835"/>
                    <a:pt x="10720" y="8525"/>
                    <a:pt x="10667" y="9424"/>
                  </a:cubicBezTo>
                  <a:lnTo>
                    <a:pt x="10667" y="6943"/>
                  </a:lnTo>
                  <a:lnTo>
                    <a:pt x="10399" y="6943"/>
                  </a:lnTo>
                  <a:lnTo>
                    <a:pt x="10399" y="21221"/>
                  </a:lnTo>
                  <a:lnTo>
                    <a:pt x="10667" y="21221"/>
                  </a:lnTo>
                  <a:lnTo>
                    <a:pt x="10667" y="12425"/>
                  </a:lnTo>
                  <a:cubicBezTo>
                    <a:pt x="10703" y="11363"/>
                    <a:pt x="10759" y="10516"/>
                    <a:pt x="10836" y="9880"/>
                  </a:cubicBezTo>
                  <a:cubicBezTo>
                    <a:pt x="10912" y="9244"/>
                    <a:pt x="11012" y="8927"/>
                    <a:pt x="11135" y="8927"/>
                  </a:cubicBezTo>
                  <a:cubicBezTo>
                    <a:pt x="11164" y="8927"/>
                    <a:pt x="11193" y="8937"/>
                    <a:pt x="11223" y="8956"/>
                  </a:cubicBezTo>
                  <a:cubicBezTo>
                    <a:pt x="11253" y="8975"/>
                    <a:pt x="11281" y="8999"/>
                    <a:pt x="11307" y="9027"/>
                  </a:cubicBezTo>
                  <a:lnTo>
                    <a:pt x="11307" y="6760"/>
                  </a:lnTo>
                  <a:cubicBezTo>
                    <a:pt x="11260" y="6674"/>
                    <a:pt x="11210" y="6630"/>
                    <a:pt x="11158" y="6630"/>
                  </a:cubicBezTo>
                  <a:close/>
                  <a:moveTo>
                    <a:pt x="14394" y="6630"/>
                  </a:moveTo>
                  <a:cubicBezTo>
                    <a:pt x="14232" y="6630"/>
                    <a:pt x="14090" y="6934"/>
                    <a:pt x="13968" y="7541"/>
                  </a:cubicBezTo>
                  <a:cubicBezTo>
                    <a:pt x="13845" y="8149"/>
                    <a:pt x="13751" y="9009"/>
                    <a:pt x="13683" y="10128"/>
                  </a:cubicBezTo>
                  <a:cubicBezTo>
                    <a:pt x="13615" y="11247"/>
                    <a:pt x="13581" y="12568"/>
                    <a:pt x="13581" y="14088"/>
                  </a:cubicBezTo>
                  <a:cubicBezTo>
                    <a:pt x="13581" y="15609"/>
                    <a:pt x="13615" y="16929"/>
                    <a:pt x="13683" y="18042"/>
                  </a:cubicBezTo>
                  <a:cubicBezTo>
                    <a:pt x="13752" y="19156"/>
                    <a:pt x="13847" y="20016"/>
                    <a:pt x="13970" y="20623"/>
                  </a:cubicBezTo>
                  <a:cubicBezTo>
                    <a:pt x="14092" y="21230"/>
                    <a:pt x="14234" y="21535"/>
                    <a:pt x="14394" y="21535"/>
                  </a:cubicBezTo>
                  <a:lnTo>
                    <a:pt x="14428" y="21535"/>
                  </a:lnTo>
                  <a:cubicBezTo>
                    <a:pt x="14559" y="21535"/>
                    <a:pt x="14680" y="21297"/>
                    <a:pt x="14791" y="20825"/>
                  </a:cubicBezTo>
                  <a:cubicBezTo>
                    <a:pt x="14902" y="20351"/>
                    <a:pt x="14994" y="19697"/>
                    <a:pt x="15066" y="18865"/>
                  </a:cubicBezTo>
                  <a:lnTo>
                    <a:pt x="14871" y="17516"/>
                  </a:lnTo>
                  <a:cubicBezTo>
                    <a:pt x="14817" y="18100"/>
                    <a:pt x="14752" y="18563"/>
                    <a:pt x="14676" y="18907"/>
                  </a:cubicBezTo>
                  <a:cubicBezTo>
                    <a:pt x="14601" y="19251"/>
                    <a:pt x="14516" y="19428"/>
                    <a:pt x="14421" y="19428"/>
                  </a:cubicBezTo>
                  <a:lnTo>
                    <a:pt x="14389" y="19428"/>
                  </a:lnTo>
                  <a:cubicBezTo>
                    <a:pt x="14226" y="19428"/>
                    <a:pt x="14097" y="18942"/>
                    <a:pt x="14002" y="17971"/>
                  </a:cubicBezTo>
                  <a:cubicBezTo>
                    <a:pt x="13907" y="17001"/>
                    <a:pt x="13859" y="15705"/>
                    <a:pt x="13859" y="14088"/>
                  </a:cubicBezTo>
                  <a:cubicBezTo>
                    <a:pt x="13859" y="12463"/>
                    <a:pt x="13907" y="11164"/>
                    <a:pt x="14002" y="10193"/>
                  </a:cubicBezTo>
                  <a:cubicBezTo>
                    <a:pt x="14097" y="9223"/>
                    <a:pt x="14226" y="8737"/>
                    <a:pt x="14389" y="8737"/>
                  </a:cubicBezTo>
                  <a:lnTo>
                    <a:pt x="14421" y="8737"/>
                  </a:lnTo>
                  <a:cubicBezTo>
                    <a:pt x="14515" y="8737"/>
                    <a:pt x="14599" y="8930"/>
                    <a:pt x="14672" y="9317"/>
                  </a:cubicBezTo>
                  <a:cubicBezTo>
                    <a:pt x="14746" y="9705"/>
                    <a:pt x="14809" y="10243"/>
                    <a:pt x="14861" y="10921"/>
                  </a:cubicBezTo>
                  <a:lnTo>
                    <a:pt x="15066" y="9672"/>
                  </a:lnTo>
                  <a:cubicBezTo>
                    <a:pt x="14996" y="8735"/>
                    <a:pt x="14905" y="7991"/>
                    <a:pt x="14793" y="7447"/>
                  </a:cubicBezTo>
                  <a:cubicBezTo>
                    <a:pt x="14681" y="6901"/>
                    <a:pt x="14559" y="6630"/>
                    <a:pt x="14428" y="6630"/>
                  </a:cubicBezTo>
                  <a:lnTo>
                    <a:pt x="14394" y="6630"/>
                  </a:lnTo>
                  <a:close/>
                  <a:moveTo>
                    <a:pt x="19652" y="6630"/>
                  </a:moveTo>
                  <a:cubicBezTo>
                    <a:pt x="19543" y="6630"/>
                    <a:pt x="19447" y="6869"/>
                    <a:pt x="19365" y="7352"/>
                  </a:cubicBezTo>
                  <a:cubicBezTo>
                    <a:pt x="19282" y="7835"/>
                    <a:pt x="19214" y="8525"/>
                    <a:pt x="19161" y="9424"/>
                  </a:cubicBezTo>
                  <a:lnTo>
                    <a:pt x="19161" y="6943"/>
                  </a:lnTo>
                  <a:lnTo>
                    <a:pt x="18892" y="6943"/>
                  </a:lnTo>
                  <a:lnTo>
                    <a:pt x="18892" y="21221"/>
                  </a:lnTo>
                  <a:lnTo>
                    <a:pt x="19161" y="21221"/>
                  </a:lnTo>
                  <a:lnTo>
                    <a:pt x="19161" y="12425"/>
                  </a:lnTo>
                  <a:cubicBezTo>
                    <a:pt x="19197" y="11363"/>
                    <a:pt x="19253" y="10516"/>
                    <a:pt x="19329" y="9880"/>
                  </a:cubicBezTo>
                  <a:cubicBezTo>
                    <a:pt x="19406" y="9244"/>
                    <a:pt x="19506" y="8927"/>
                    <a:pt x="19629" y="8927"/>
                  </a:cubicBezTo>
                  <a:cubicBezTo>
                    <a:pt x="19658" y="8927"/>
                    <a:pt x="19687" y="8937"/>
                    <a:pt x="19717" y="8956"/>
                  </a:cubicBezTo>
                  <a:cubicBezTo>
                    <a:pt x="19747" y="8975"/>
                    <a:pt x="19775" y="8999"/>
                    <a:pt x="19801" y="9027"/>
                  </a:cubicBezTo>
                  <a:lnTo>
                    <a:pt x="19801" y="6760"/>
                  </a:lnTo>
                  <a:cubicBezTo>
                    <a:pt x="19753" y="6674"/>
                    <a:pt x="19704" y="6630"/>
                    <a:pt x="19652" y="6630"/>
                  </a:cubicBezTo>
                  <a:close/>
                  <a:moveTo>
                    <a:pt x="20830" y="6630"/>
                  </a:moveTo>
                  <a:cubicBezTo>
                    <a:pt x="20672" y="6630"/>
                    <a:pt x="20534" y="6948"/>
                    <a:pt x="20414" y="7583"/>
                  </a:cubicBezTo>
                  <a:cubicBezTo>
                    <a:pt x="20295" y="8220"/>
                    <a:pt x="20202" y="9099"/>
                    <a:pt x="20136" y="10223"/>
                  </a:cubicBezTo>
                  <a:cubicBezTo>
                    <a:pt x="20069" y="11347"/>
                    <a:pt x="20035" y="12635"/>
                    <a:pt x="20035" y="14088"/>
                  </a:cubicBezTo>
                  <a:cubicBezTo>
                    <a:pt x="20035" y="15571"/>
                    <a:pt x="20069" y="16870"/>
                    <a:pt x="20136" y="17989"/>
                  </a:cubicBezTo>
                  <a:cubicBezTo>
                    <a:pt x="20204" y="19108"/>
                    <a:pt x="20298" y="19978"/>
                    <a:pt x="20419" y="20600"/>
                  </a:cubicBezTo>
                  <a:cubicBezTo>
                    <a:pt x="20540" y="21221"/>
                    <a:pt x="20681" y="21535"/>
                    <a:pt x="20842" y="21535"/>
                  </a:cubicBezTo>
                  <a:lnTo>
                    <a:pt x="20875" y="21535"/>
                  </a:lnTo>
                  <a:cubicBezTo>
                    <a:pt x="21003" y="21535"/>
                    <a:pt x="21121" y="21330"/>
                    <a:pt x="21230" y="20919"/>
                  </a:cubicBezTo>
                  <a:cubicBezTo>
                    <a:pt x="21339" y="20508"/>
                    <a:pt x="21430" y="19944"/>
                    <a:pt x="21503" y="19226"/>
                  </a:cubicBezTo>
                  <a:lnTo>
                    <a:pt x="21332" y="17746"/>
                  </a:lnTo>
                  <a:cubicBezTo>
                    <a:pt x="21278" y="18282"/>
                    <a:pt x="21214" y="18702"/>
                    <a:pt x="21136" y="19007"/>
                  </a:cubicBezTo>
                  <a:cubicBezTo>
                    <a:pt x="21059" y="19314"/>
                    <a:pt x="20975" y="19469"/>
                    <a:pt x="20884" y="19469"/>
                  </a:cubicBezTo>
                  <a:lnTo>
                    <a:pt x="20853" y="19469"/>
                  </a:lnTo>
                  <a:cubicBezTo>
                    <a:pt x="20701" y="19469"/>
                    <a:pt x="20576" y="19065"/>
                    <a:pt x="20481" y="18261"/>
                  </a:cubicBezTo>
                  <a:cubicBezTo>
                    <a:pt x="20385" y="17458"/>
                    <a:pt x="20328" y="16374"/>
                    <a:pt x="20310" y="15006"/>
                  </a:cubicBezTo>
                  <a:lnTo>
                    <a:pt x="21600" y="15006"/>
                  </a:lnTo>
                  <a:cubicBezTo>
                    <a:pt x="21600" y="15006"/>
                    <a:pt x="21600" y="14230"/>
                    <a:pt x="21600" y="14230"/>
                  </a:cubicBezTo>
                  <a:cubicBezTo>
                    <a:pt x="21600" y="12690"/>
                    <a:pt x="21570" y="11355"/>
                    <a:pt x="21510" y="10217"/>
                  </a:cubicBezTo>
                  <a:cubicBezTo>
                    <a:pt x="21449" y="9079"/>
                    <a:pt x="21364" y="8198"/>
                    <a:pt x="21253" y="7571"/>
                  </a:cubicBezTo>
                  <a:cubicBezTo>
                    <a:pt x="21142" y="6945"/>
                    <a:pt x="21011" y="6630"/>
                    <a:pt x="20862" y="6630"/>
                  </a:cubicBezTo>
                  <a:lnTo>
                    <a:pt x="20830" y="6630"/>
                  </a:lnTo>
                  <a:close/>
                  <a:moveTo>
                    <a:pt x="11631" y="7009"/>
                  </a:moveTo>
                  <a:lnTo>
                    <a:pt x="11631" y="15373"/>
                  </a:lnTo>
                  <a:cubicBezTo>
                    <a:pt x="11631" y="17363"/>
                    <a:pt x="11683" y="18898"/>
                    <a:pt x="11786" y="19978"/>
                  </a:cubicBezTo>
                  <a:cubicBezTo>
                    <a:pt x="11889" y="21059"/>
                    <a:pt x="12038" y="21600"/>
                    <a:pt x="12234" y="21600"/>
                  </a:cubicBezTo>
                  <a:lnTo>
                    <a:pt x="12268" y="21600"/>
                  </a:lnTo>
                  <a:cubicBezTo>
                    <a:pt x="12397" y="21600"/>
                    <a:pt x="12511" y="21329"/>
                    <a:pt x="12609" y="20789"/>
                  </a:cubicBezTo>
                  <a:cubicBezTo>
                    <a:pt x="12707" y="20248"/>
                    <a:pt x="12788" y="19507"/>
                    <a:pt x="12850" y="18569"/>
                  </a:cubicBezTo>
                  <a:lnTo>
                    <a:pt x="12850" y="21280"/>
                  </a:lnTo>
                  <a:lnTo>
                    <a:pt x="13118" y="21280"/>
                  </a:lnTo>
                  <a:lnTo>
                    <a:pt x="13118" y="7009"/>
                  </a:lnTo>
                  <a:lnTo>
                    <a:pt x="12850" y="7009"/>
                  </a:lnTo>
                  <a:cubicBezTo>
                    <a:pt x="12850" y="7009"/>
                    <a:pt x="12850" y="15858"/>
                    <a:pt x="12850" y="15858"/>
                  </a:cubicBezTo>
                  <a:cubicBezTo>
                    <a:pt x="12808" y="16901"/>
                    <a:pt x="12742" y="17769"/>
                    <a:pt x="12653" y="18463"/>
                  </a:cubicBezTo>
                  <a:cubicBezTo>
                    <a:pt x="12564" y="19156"/>
                    <a:pt x="12457" y="19505"/>
                    <a:pt x="12331" y="19505"/>
                  </a:cubicBezTo>
                  <a:lnTo>
                    <a:pt x="12300" y="19505"/>
                  </a:lnTo>
                  <a:cubicBezTo>
                    <a:pt x="12163" y="19505"/>
                    <a:pt x="12062" y="19130"/>
                    <a:pt x="11997" y="18380"/>
                  </a:cubicBezTo>
                  <a:cubicBezTo>
                    <a:pt x="11932" y="17629"/>
                    <a:pt x="11900" y="16514"/>
                    <a:pt x="11900" y="15041"/>
                  </a:cubicBezTo>
                  <a:lnTo>
                    <a:pt x="11900" y="7009"/>
                  </a:lnTo>
                  <a:lnTo>
                    <a:pt x="11631" y="7009"/>
                  </a:lnTo>
                  <a:close/>
                  <a:moveTo>
                    <a:pt x="16853" y="7009"/>
                  </a:moveTo>
                  <a:lnTo>
                    <a:pt x="16853" y="15373"/>
                  </a:lnTo>
                  <a:cubicBezTo>
                    <a:pt x="16853" y="17363"/>
                    <a:pt x="16905" y="18898"/>
                    <a:pt x="17008" y="19978"/>
                  </a:cubicBezTo>
                  <a:cubicBezTo>
                    <a:pt x="17111" y="21059"/>
                    <a:pt x="17260" y="21600"/>
                    <a:pt x="17455" y="21600"/>
                  </a:cubicBezTo>
                  <a:lnTo>
                    <a:pt x="17490" y="21600"/>
                  </a:lnTo>
                  <a:cubicBezTo>
                    <a:pt x="17619" y="21600"/>
                    <a:pt x="17732" y="21329"/>
                    <a:pt x="17831" y="20789"/>
                  </a:cubicBezTo>
                  <a:cubicBezTo>
                    <a:pt x="17929" y="20248"/>
                    <a:pt x="18009" y="19507"/>
                    <a:pt x="18072" y="18569"/>
                  </a:cubicBezTo>
                  <a:lnTo>
                    <a:pt x="18072" y="21280"/>
                  </a:lnTo>
                  <a:lnTo>
                    <a:pt x="18340" y="21280"/>
                  </a:lnTo>
                  <a:lnTo>
                    <a:pt x="18340" y="7009"/>
                  </a:lnTo>
                  <a:lnTo>
                    <a:pt x="18072" y="7009"/>
                  </a:lnTo>
                  <a:cubicBezTo>
                    <a:pt x="18072" y="7009"/>
                    <a:pt x="18072" y="15858"/>
                    <a:pt x="18072" y="15858"/>
                  </a:cubicBezTo>
                  <a:cubicBezTo>
                    <a:pt x="18030" y="16901"/>
                    <a:pt x="17964" y="17769"/>
                    <a:pt x="17875" y="18463"/>
                  </a:cubicBezTo>
                  <a:cubicBezTo>
                    <a:pt x="17786" y="19156"/>
                    <a:pt x="17678" y="19505"/>
                    <a:pt x="17553" y="19505"/>
                  </a:cubicBezTo>
                  <a:lnTo>
                    <a:pt x="17522" y="19505"/>
                  </a:lnTo>
                  <a:cubicBezTo>
                    <a:pt x="17385" y="19505"/>
                    <a:pt x="17284" y="19130"/>
                    <a:pt x="17219" y="18380"/>
                  </a:cubicBezTo>
                  <a:cubicBezTo>
                    <a:pt x="17154" y="17629"/>
                    <a:pt x="17121" y="16514"/>
                    <a:pt x="17121" y="15041"/>
                  </a:cubicBezTo>
                  <a:lnTo>
                    <a:pt x="17121" y="7009"/>
                  </a:lnTo>
                  <a:lnTo>
                    <a:pt x="16853" y="7009"/>
                  </a:lnTo>
                  <a:close/>
                  <a:moveTo>
                    <a:pt x="20825" y="8684"/>
                  </a:moveTo>
                  <a:lnTo>
                    <a:pt x="20856" y="8684"/>
                  </a:lnTo>
                  <a:cubicBezTo>
                    <a:pt x="21000" y="8684"/>
                    <a:pt x="21113" y="9105"/>
                    <a:pt x="21195" y="9956"/>
                  </a:cubicBezTo>
                  <a:cubicBezTo>
                    <a:pt x="21277" y="10808"/>
                    <a:pt x="21322" y="11866"/>
                    <a:pt x="21330" y="13129"/>
                  </a:cubicBezTo>
                  <a:cubicBezTo>
                    <a:pt x="21330" y="13129"/>
                    <a:pt x="20312" y="13129"/>
                    <a:pt x="20312" y="13129"/>
                  </a:cubicBezTo>
                  <a:cubicBezTo>
                    <a:pt x="20330" y="11771"/>
                    <a:pt x="20385" y="10689"/>
                    <a:pt x="20477" y="9885"/>
                  </a:cubicBezTo>
                  <a:cubicBezTo>
                    <a:pt x="20568" y="9082"/>
                    <a:pt x="20685" y="8684"/>
                    <a:pt x="20825" y="8684"/>
                  </a:cubicBezTo>
                  <a:close/>
                  <a:moveTo>
                    <a:pt x="6036" y="14822"/>
                  </a:moveTo>
                  <a:lnTo>
                    <a:pt x="6517" y="14822"/>
                  </a:lnTo>
                  <a:cubicBezTo>
                    <a:pt x="6517" y="14822"/>
                    <a:pt x="6517" y="16142"/>
                    <a:pt x="6517" y="16142"/>
                  </a:cubicBezTo>
                  <a:cubicBezTo>
                    <a:pt x="6470" y="17166"/>
                    <a:pt x="6400" y="17972"/>
                    <a:pt x="6304" y="18569"/>
                  </a:cubicBezTo>
                  <a:cubicBezTo>
                    <a:pt x="6209" y="19168"/>
                    <a:pt x="6090" y="19469"/>
                    <a:pt x="5945" y="19469"/>
                  </a:cubicBezTo>
                  <a:cubicBezTo>
                    <a:pt x="5832" y="19469"/>
                    <a:pt x="5747" y="19267"/>
                    <a:pt x="5690" y="18865"/>
                  </a:cubicBezTo>
                  <a:cubicBezTo>
                    <a:pt x="5634" y="18464"/>
                    <a:pt x="5606" y="17900"/>
                    <a:pt x="5606" y="17172"/>
                  </a:cubicBezTo>
                  <a:cubicBezTo>
                    <a:pt x="5606" y="16446"/>
                    <a:pt x="5638" y="15871"/>
                    <a:pt x="5703" y="15450"/>
                  </a:cubicBezTo>
                  <a:cubicBezTo>
                    <a:pt x="5768" y="15029"/>
                    <a:pt x="5879" y="14822"/>
                    <a:pt x="6036" y="148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Gill Sans"/>
                <a:buNone/>
              </a:pPr>
              <a:endParaRPr sz="32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Bullets + Media 1:1">
  <p:cSld name="Bullets + Sub Light - v1.4_1_2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sz="2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sz="24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sz="2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sz="2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sz="18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sz="1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sz="1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sz="1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7618800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Bullets + Media 1:1">
  <p:cSld name="Bullets + Sub Light - v1.4_1_2_1_1_3_1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ontserrat Light"/>
              <a:buChar char="•"/>
              <a:defRPr sz="26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-"/>
              <a:defRPr sz="24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Light"/>
              <a:buChar char="‣"/>
              <a:defRPr sz="22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 Light"/>
              <a:buChar char="๏"/>
              <a:defRPr sz="20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•"/>
              <a:defRPr sz="18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Char char="•"/>
              <a:defRPr sz="16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Light"/>
              <a:buChar char="•"/>
              <a:defRPr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Light"/>
              <a:buChar char="•"/>
              <a:defRPr sz="12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Light"/>
              <a:buChar char="•"/>
              <a:defRPr sz="10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7618800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Bullets 2 Column">
  <p:cSld name="Bullets + Sub Light - v1.4_1_2_1_1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sz="2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sz="24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sz="2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sz="2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sz="18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sz="1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sz="1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sz="1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7618800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3"/>
          </p:nvPr>
        </p:nvSpPr>
        <p:spPr>
          <a:xfrm>
            <a:off x="98412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"/>
          </p:nvPr>
        </p:nvSpPr>
        <p:spPr>
          <a:xfrm>
            <a:off x="98412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sz="2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sz="24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sz="2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sz="2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sz="18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sz="1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sz="1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sz="1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5"/>
          </p:nvPr>
        </p:nvSpPr>
        <p:spPr>
          <a:xfrm>
            <a:off x="9841200" y="1591200"/>
            <a:ext cx="7618800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Bullets 2 Column">
  <p:cSld name="Bullets + Sub Light - v1.4_1_2_1_1_4_1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Montserrat Light"/>
              <a:buChar char="•"/>
              <a:defRPr sz="26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ontserrat Light"/>
              <a:buChar char="-"/>
              <a:defRPr sz="24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 Light"/>
              <a:buChar char="‣"/>
              <a:defRPr sz="22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Light"/>
              <a:buChar char="๏"/>
              <a:defRPr sz="20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 Light"/>
              <a:buChar char="•"/>
              <a:defRPr sz="18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Light"/>
              <a:buChar char="•"/>
              <a:defRPr sz="16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Light"/>
              <a:buChar char="•"/>
              <a:defRPr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Light"/>
              <a:buChar char="•"/>
              <a:defRPr sz="12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Montserrat Light"/>
              <a:buChar char="•"/>
              <a:defRPr sz="10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7618800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3"/>
          </p:nvPr>
        </p:nvSpPr>
        <p:spPr>
          <a:xfrm>
            <a:off x="9841200" y="684000"/>
            <a:ext cx="76188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4"/>
          </p:nvPr>
        </p:nvSpPr>
        <p:spPr>
          <a:xfrm>
            <a:off x="9841200" y="2484000"/>
            <a:ext cx="7618800" cy="7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Montserrat Light"/>
              <a:buChar char="•"/>
              <a:defRPr sz="26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ontserrat Light"/>
              <a:buChar char="-"/>
              <a:defRPr sz="24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 Light"/>
              <a:buChar char="‣"/>
              <a:defRPr sz="22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Light"/>
              <a:buChar char="๏"/>
              <a:defRPr sz="20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 Light"/>
              <a:buChar char="•"/>
              <a:defRPr sz="18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Light"/>
              <a:buChar char="•"/>
              <a:defRPr sz="16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Light"/>
              <a:buChar char="•"/>
              <a:defRPr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Light"/>
              <a:buChar char="•"/>
              <a:defRPr sz="12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Montserrat Light"/>
              <a:buChar char="•"/>
              <a:defRPr sz="10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5"/>
          </p:nvPr>
        </p:nvSpPr>
        <p:spPr>
          <a:xfrm>
            <a:off x="9841200" y="1591200"/>
            <a:ext cx="7618800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Agenda">
  <p:cSld name="Agenda - v1.4_2_1_1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 flipH="1">
            <a:off x="125" y="0"/>
            <a:ext cx="57132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D"/>
              </a:buClr>
              <a:buSzPts val="3000"/>
              <a:buFont typeface="Arial"/>
              <a:buNone/>
            </a:pPr>
            <a:endParaRPr sz="3000" b="0" i="0" u="none" strike="noStrike" cap="none" baseline="-25000">
              <a:solidFill>
                <a:srgbClr val="FEF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45450" y="765700"/>
            <a:ext cx="10279500" cy="87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rabicParenR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lphaLcParenR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romanLcParenR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rabicParenBoth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lphaLcParenBoth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romanLcParenBoth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rabicPeriod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AutoNum type="alphaLcPeriod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469900" rtl="0">
              <a:lnSpc>
                <a:spcPct val="110000"/>
              </a:lnSpc>
              <a:spcBef>
                <a:spcPts val="7200"/>
              </a:spcBef>
              <a:spcAft>
                <a:spcPts val="7200"/>
              </a:spcAft>
              <a:buClr>
                <a:schemeClr val="dk1"/>
              </a:buClr>
              <a:buSzPts val="3800"/>
              <a:buFont typeface="Montserrat"/>
              <a:buAutoNum type="romanLcPeriod"/>
              <a:defRPr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828000" y="2725200"/>
            <a:ext cx="4510800" cy="48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Agenda">
  <p:cSld name="Agenda - v1.4_2_1_1_1_2_1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 flipH="1">
            <a:off x="125" y="0"/>
            <a:ext cx="57132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D"/>
              </a:buClr>
              <a:buSzPts val="3000"/>
              <a:buFont typeface="Arial"/>
              <a:buNone/>
            </a:pPr>
            <a:endParaRPr sz="3000" b="0" i="0" u="none" strike="noStrike" cap="none" baseline="-25000">
              <a:solidFill>
                <a:srgbClr val="FEF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245450" y="765700"/>
            <a:ext cx="10279500" cy="87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rabicParenR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lphaLcParenR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romanLcParenR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rabicParenBoth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lphaLcParenBoth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romanLcParenBoth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rabicPeriod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469900" rtl="0">
              <a:lnSpc>
                <a:spcPct val="110000"/>
              </a:lnSpc>
              <a:spcBef>
                <a:spcPts val="72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Montserrat"/>
              <a:buAutoNum type="alphaLcPeriod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469900" rtl="0">
              <a:lnSpc>
                <a:spcPct val="110000"/>
              </a:lnSpc>
              <a:spcBef>
                <a:spcPts val="7200"/>
              </a:spcBef>
              <a:spcAft>
                <a:spcPts val="7200"/>
              </a:spcAft>
              <a:buClr>
                <a:schemeClr val="accent1"/>
              </a:buClr>
              <a:buSzPts val="3800"/>
              <a:buFont typeface="Montserrat"/>
              <a:buAutoNum type="romanLcPeriod"/>
              <a:defRPr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28000" y="2725200"/>
            <a:ext cx="4510800" cy="48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Schedule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16826593" y="9579600"/>
            <a:ext cx="587400" cy="183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 sz="2800"/>
            </a:lvl1pPr>
            <a:lvl2pPr lvl="1" rtl="0">
              <a:buClr>
                <a:srgbClr val="000000"/>
              </a:buClr>
              <a:buFont typeface="Arial"/>
              <a:buNone/>
              <a:defRPr sz="2800"/>
            </a:lvl2pPr>
            <a:lvl3pPr lvl="2" rtl="0">
              <a:buClr>
                <a:srgbClr val="000000"/>
              </a:buClr>
              <a:buFont typeface="Arial"/>
              <a:buNone/>
              <a:defRPr sz="2800"/>
            </a:lvl3pPr>
            <a:lvl4pPr lvl="3" rtl="0">
              <a:buClr>
                <a:srgbClr val="000000"/>
              </a:buClr>
              <a:buFont typeface="Arial"/>
              <a:buNone/>
              <a:defRPr sz="2800"/>
            </a:lvl4pPr>
            <a:lvl5pPr lvl="4" rtl="0">
              <a:buClr>
                <a:srgbClr val="000000"/>
              </a:buClr>
              <a:buFont typeface="Arial"/>
              <a:buNone/>
              <a:defRPr sz="2800"/>
            </a:lvl5pPr>
            <a:lvl6pPr lvl="5" rtl="0">
              <a:buClr>
                <a:srgbClr val="000000"/>
              </a:buClr>
              <a:buFont typeface="Arial"/>
              <a:buNone/>
              <a:defRPr sz="2800"/>
            </a:lvl6pPr>
            <a:lvl7pPr lvl="6" rtl="0">
              <a:buClr>
                <a:srgbClr val="000000"/>
              </a:buClr>
              <a:buFont typeface="Arial"/>
              <a:buNone/>
              <a:defRPr sz="2800"/>
            </a:lvl7pPr>
            <a:lvl8pPr lvl="7" rtl="0">
              <a:buClr>
                <a:srgbClr val="000000"/>
              </a:buClr>
              <a:buFont typeface="Arial"/>
              <a:buNone/>
              <a:defRPr sz="2800"/>
            </a:lvl8pPr>
            <a:lvl9pPr lvl="8" rtl="0">
              <a:buClr>
                <a:srgbClr val="000000"/>
              </a:buClr>
              <a:buFont typeface="Arial"/>
              <a:buNone/>
              <a:defRPr sz="28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6465600" y="1609725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2"/>
          </p:nvPr>
        </p:nvSpPr>
        <p:spPr>
          <a:xfrm>
            <a:off x="873918" y="1609725"/>
            <a:ext cx="3744000" cy="21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3"/>
          </p:nvPr>
        </p:nvSpPr>
        <p:spPr>
          <a:xfrm>
            <a:off x="12240000" y="1609725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4"/>
          </p:nvPr>
        </p:nvSpPr>
        <p:spPr>
          <a:xfrm>
            <a:off x="6465600" y="3525950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5"/>
          </p:nvPr>
        </p:nvSpPr>
        <p:spPr>
          <a:xfrm>
            <a:off x="12240000" y="3525950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6"/>
          </p:nvPr>
        </p:nvSpPr>
        <p:spPr>
          <a:xfrm>
            <a:off x="6465600" y="5442175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7"/>
          </p:nvPr>
        </p:nvSpPr>
        <p:spPr>
          <a:xfrm>
            <a:off x="12240000" y="5442175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8"/>
          </p:nvPr>
        </p:nvSpPr>
        <p:spPr>
          <a:xfrm>
            <a:off x="6465600" y="7358400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9"/>
          </p:nvPr>
        </p:nvSpPr>
        <p:spPr>
          <a:xfrm>
            <a:off x="12240000" y="7358400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SzPts val="2400"/>
              <a:buChar char="-"/>
              <a:defRPr sz="2400"/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SzPts val="2400"/>
              <a:buChar char="‣"/>
              <a:defRPr sz="2400"/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SzPts val="2400"/>
              <a:buChar char="๏"/>
              <a:defRPr sz="2400"/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Schedule">
  <p:cSld name="CUSTOM_3"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16826593" y="9579600"/>
            <a:ext cx="587400" cy="183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1pPr>
            <a:lvl2pPr lvl="1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buClr>
                <a:srgbClr val="000000"/>
              </a:buClr>
              <a:buFont typeface="Arial"/>
              <a:buNone/>
              <a:defRPr sz="2800"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6465600" y="1609725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2"/>
          </p:nvPr>
        </p:nvSpPr>
        <p:spPr>
          <a:xfrm>
            <a:off x="873918" y="1609725"/>
            <a:ext cx="3744000" cy="21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3"/>
          </p:nvPr>
        </p:nvSpPr>
        <p:spPr>
          <a:xfrm>
            <a:off x="12240000" y="1609725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4"/>
          </p:nvPr>
        </p:nvSpPr>
        <p:spPr>
          <a:xfrm>
            <a:off x="6465600" y="3525950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5"/>
          </p:nvPr>
        </p:nvSpPr>
        <p:spPr>
          <a:xfrm>
            <a:off x="12240000" y="3525950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6"/>
          </p:nvPr>
        </p:nvSpPr>
        <p:spPr>
          <a:xfrm>
            <a:off x="6465600" y="5442175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7"/>
          </p:nvPr>
        </p:nvSpPr>
        <p:spPr>
          <a:xfrm>
            <a:off x="12240000" y="5442175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8"/>
          </p:nvPr>
        </p:nvSpPr>
        <p:spPr>
          <a:xfrm>
            <a:off x="6465600" y="7358400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9"/>
          </p:nvPr>
        </p:nvSpPr>
        <p:spPr>
          <a:xfrm>
            <a:off x="12240000" y="7358400"/>
            <a:ext cx="4320000" cy="1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-"/>
              <a:defRPr sz="2400">
                <a:solidFill>
                  <a:schemeClr val="accent4"/>
                </a:solidFill>
              </a:defRPr>
            </a:lvl2pPr>
            <a:lvl3pPr marL="1371600" lvl="2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‣"/>
              <a:defRPr sz="2400">
                <a:solidFill>
                  <a:schemeClr val="accent4"/>
                </a:solidFill>
              </a:defRPr>
            </a:lvl3pPr>
            <a:lvl4pPr marL="1828800" lvl="3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๏"/>
              <a:defRPr sz="2400">
                <a:solidFill>
                  <a:schemeClr val="accent4"/>
                </a:solidFill>
              </a:defRPr>
            </a:lvl4pPr>
            <a:lvl5pPr marL="2286000" lvl="4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5pPr>
            <a:lvl6pPr marL="2743200" lvl="5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6pPr>
            <a:lvl7pPr marL="3200400" lvl="6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7pPr>
            <a:lvl8pPr marL="3657600" lvl="7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8pPr>
            <a:lvl9pPr marL="4114800" lvl="8" indent="-381000" rtl="0"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 sz="2400">
                <a:solidFill>
                  <a:schemeClr val="accent4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3"/>
          </p:nvPr>
        </p:nvSpPr>
        <p:spPr>
          <a:xfrm>
            <a:off x="3452800" y="9577750"/>
            <a:ext cx="864000" cy="1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4"/>
          </p:nvPr>
        </p:nvSpPr>
        <p:spPr>
          <a:xfrm>
            <a:off x="4464000" y="9577750"/>
            <a:ext cx="1932600" cy="1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+ Media">
  <p:cSld name="Title + Phone - v1.4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828000" y="1656000"/>
            <a:ext cx="8208000" cy="348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828000" y="5360400"/>
            <a:ext cx="8208000" cy="41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+ Media">
  <p:cSld name="Title + Phone - v1.4_1_1_1_6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828000" y="1656000"/>
            <a:ext cx="8208000" cy="348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828000" y="5360400"/>
            <a:ext cx="8208000" cy="41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Mission">
  <p:cSld name="Quote - v1.4_1_1_1_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28000" y="3279600"/>
            <a:ext cx="166320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8439707" y="2577379"/>
            <a:ext cx="1624585" cy="178543"/>
            <a:chOff x="12878187" y="9205747"/>
            <a:chExt cx="2209118" cy="242784"/>
          </a:xfrm>
        </p:grpSpPr>
        <p:sp>
          <p:nvSpPr>
            <p:cNvPr id="30" name="Google Shape;30;p4"/>
            <p:cNvSpPr/>
            <p:nvPr/>
          </p:nvSpPr>
          <p:spPr>
            <a:xfrm>
              <a:off x="12878187" y="9214484"/>
              <a:ext cx="175235" cy="234047"/>
            </a:xfrm>
            <a:custGeom>
              <a:avLst/>
              <a:gdLst/>
              <a:ahLst/>
              <a:cxnLst/>
              <a:rect l="l" t="t" r="r" b="b"/>
              <a:pathLst>
                <a:path w="21594" h="21596" extrusionOk="0">
                  <a:moveTo>
                    <a:pt x="21593" y="316"/>
                  </a:moveTo>
                  <a:lnTo>
                    <a:pt x="21593" y="3153"/>
                  </a:lnTo>
                  <a:cubicBezTo>
                    <a:pt x="21596" y="3194"/>
                    <a:pt x="21587" y="3236"/>
                    <a:pt x="21568" y="3274"/>
                  </a:cubicBezTo>
                  <a:cubicBezTo>
                    <a:pt x="21548" y="3313"/>
                    <a:pt x="21517" y="3348"/>
                    <a:pt x="21478" y="3377"/>
                  </a:cubicBezTo>
                  <a:cubicBezTo>
                    <a:pt x="21439" y="3406"/>
                    <a:pt x="21392" y="3428"/>
                    <a:pt x="21341" y="3443"/>
                  </a:cubicBezTo>
                  <a:cubicBezTo>
                    <a:pt x="21289" y="3457"/>
                    <a:pt x="21234" y="3463"/>
                    <a:pt x="21179" y="3461"/>
                  </a:cubicBezTo>
                  <a:lnTo>
                    <a:pt x="4903" y="3461"/>
                  </a:lnTo>
                  <a:lnTo>
                    <a:pt x="4903" y="9259"/>
                  </a:lnTo>
                  <a:lnTo>
                    <a:pt x="18336" y="9259"/>
                  </a:lnTo>
                  <a:cubicBezTo>
                    <a:pt x="18391" y="9256"/>
                    <a:pt x="18445" y="9263"/>
                    <a:pt x="18497" y="9277"/>
                  </a:cubicBezTo>
                  <a:cubicBezTo>
                    <a:pt x="18548" y="9292"/>
                    <a:pt x="18594" y="9314"/>
                    <a:pt x="18633" y="9343"/>
                  </a:cubicBezTo>
                  <a:cubicBezTo>
                    <a:pt x="18672" y="9372"/>
                    <a:pt x="18702" y="9407"/>
                    <a:pt x="18722" y="9446"/>
                  </a:cubicBezTo>
                  <a:cubicBezTo>
                    <a:pt x="18741" y="9484"/>
                    <a:pt x="18750" y="9525"/>
                    <a:pt x="18747" y="9566"/>
                  </a:cubicBezTo>
                  <a:lnTo>
                    <a:pt x="18747" y="12405"/>
                  </a:lnTo>
                  <a:cubicBezTo>
                    <a:pt x="18750" y="12446"/>
                    <a:pt x="18741" y="12487"/>
                    <a:pt x="18722" y="12525"/>
                  </a:cubicBezTo>
                  <a:cubicBezTo>
                    <a:pt x="18702" y="12564"/>
                    <a:pt x="18672" y="12599"/>
                    <a:pt x="18633" y="12628"/>
                  </a:cubicBezTo>
                  <a:cubicBezTo>
                    <a:pt x="18594" y="12657"/>
                    <a:pt x="18548" y="12679"/>
                    <a:pt x="18497" y="12694"/>
                  </a:cubicBezTo>
                  <a:cubicBezTo>
                    <a:pt x="18445" y="12708"/>
                    <a:pt x="18391" y="12715"/>
                    <a:pt x="18336" y="12712"/>
                  </a:cubicBezTo>
                  <a:lnTo>
                    <a:pt x="4903" y="12712"/>
                  </a:lnTo>
                  <a:lnTo>
                    <a:pt x="4903" y="21284"/>
                  </a:lnTo>
                  <a:cubicBezTo>
                    <a:pt x="4907" y="21325"/>
                    <a:pt x="4899" y="21366"/>
                    <a:pt x="4880" y="21405"/>
                  </a:cubicBezTo>
                  <a:cubicBezTo>
                    <a:pt x="4861" y="21444"/>
                    <a:pt x="4831" y="21479"/>
                    <a:pt x="4793" y="21509"/>
                  </a:cubicBezTo>
                  <a:cubicBezTo>
                    <a:pt x="4754" y="21538"/>
                    <a:pt x="4708" y="21561"/>
                    <a:pt x="4656" y="21576"/>
                  </a:cubicBezTo>
                  <a:cubicBezTo>
                    <a:pt x="4605" y="21591"/>
                    <a:pt x="4550" y="21598"/>
                    <a:pt x="4495" y="21596"/>
                  </a:cubicBezTo>
                  <a:lnTo>
                    <a:pt x="414" y="21596"/>
                  </a:lnTo>
                  <a:cubicBezTo>
                    <a:pt x="359" y="21598"/>
                    <a:pt x="303" y="21591"/>
                    <a:pt x="252" y="21577"/>
                  </a:cubicBezTo>
                  <a:cubicBezTo>
                    <a:pt x="200" y="21562"/>
                    <a:pt x="153" y="21539"/>
                    <a:pt x="114" y="21510"/>
                  </a:cubicBezTo>
                  <a:cubicBezTo>
                    <a:pt x="75" y="21481"/>
                    <a:pt x="45" y="21446"/>
                    <a:pt x="25" y="21407"/>
                  </a:cubicBezTo>
                  <a:cubicBezTo>
                    <a:pt x="6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6" y="228"/>
                    <a:pt x="25" y="189"/>
                  </a:cubicBezTo>
                  <a:cubicBezTo>
                    <a:pt x="45" y="150"/>
                    <a:pt x="75" y="115"/>
                    <a:pt x="114" y="86"/>
                  </a:cubicBezTo>
                  <a:cubicBezTo>
                    <a:pt x="153" y="57"/>
                    <a:pt x="200" y="34"/>
                    <a:pt x="252" y="20"/>
                  </a:cubicBezTo>
                  <a:cubicBezTo>
                    <a:pt x="303" y="5"/>
                    <a:pt x="359" y="-2"/>
                    <a:pt x="414" y="1"/>
                  </a:cubicBezTo>
                  <a:lnTo>
                    <a:pt x="21176" y="1"/>
                  </a:lnTo>
                  <a:cubicBezTo>
                    <a:pt x="21232" y="-2"/>
                    <a:pt x="21289" y="4"/>
                    <a:pt x="21341" y="19"/>
                  </a:cubicBezTo>
                  <a:cubicBezTo>
                    <a:pt x="21394" y="34"/>
                    <a:pt x="21441" y="57"/>
                    <a:pt x="21481" y="87"/>
                  </a:cubicBezTo>
                  <a:cubicBezTo>
                    <a:pt x="21520" y="117"/>
                    <a:pt x="21551" y="153"/>
                    <a:pt x="21570" y="193"/>
                  </a:cubicBezTo>
                  <a:cubicBezTo>
                    <a:pt x="21589" y="232"/>
                    <a:pt x="21597" y="274"/>
                    <a:pt x="21593" y="3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3100599" y="9214485"/>
              <a:ext cx="232039" cy="234046"/>
            </a:xfrm>
            <a:custGeom>
              <a:avLst/>
              <a:gdLst/>
              <a:ahLst/>
              <a:cxnLst/>
              <a:rect l="l" t="t" r="r" b="b"/>
              <a:pathLst>
                <a:path w="21510" h="21586" extrusionOk="0">
                  <a:moveTo>
                    <a:pt x="14720" y="12462"/>
                  </a:moveTo>
                  <a:cubicBezTo>
                    <a:pt x="13589" y="9347"/>
                    <a:pt x="12334" y="6235"/>
                    <a:pt x="11036" y="3399"/>
                  </a:cubicBezTo>
                  <a:lnTo>
                    <a:pt x="10310" y="3399"/>
                  </a:lnTo>
                  <a:cubicBezTo>
                    <a:pt x="9022" y="6235"/>
                    <a:pt x="7752" y="9347"/>
                    <a:pt x="6626" y="12462"/>
                  </a:cubicBezTo>
                  <a:cubicBezTo>
                    <a:pt x="6626" y="12462"/>
                    <a:pt x="14720" y="12462"/>
                    <a:pt x="14720" y="12462"/>
                  </a:cubicBezTo>
                  <a:close/>
                  <a:moveTo>
                    <a:pt x="21212" y="21585"/>
                  </a:moveTo>
                  <a:lnTo>
                    <a:pt x="17835" y="21585"/>
                  </a:lnTo>
                  <a:cubicBezTo>
                    <a:pt x="17751" y="21591"/>
                    <a:pt x="17668" y="21566"/>
                    <a:pt x="17602" y="21514"/>
                  </a:cubicBezTo>
                  <a:cubicBezTo>
                    <a:pt x="17536" y="21463"/>
                    <a:pt x="17492" y="21389"/>
                    <a:pt x="17477" y="21306"/>
                  </a:cubicBezTo>
                  <a:cubicBezTo>
                    <a:pt x="17029" y="19535"/>
                    <a:pt x="16487" y="17671"/>
                    <a:pt x="15866" y="15790"/>
                  </a:cubicBezTo>
                  <a:lnTo>
                    <a:pt x="5500" y="15790"/>
                  </a:lnTo>
                  <a:cubicBezTo>
                    <a:pt x="4886" y="17671"/>
                    <a:pt x="4338" y="19535"/>
                    <a:pt x="3904" y="21306"/>
                  </a:cubicBezTo>
                  <a:cubicBezTo>
                    <a:pt x="3890" y="21388"/>
                    <a:pt x="3846" y="21463"/>
                    <a:pt x="3780" y="21514"/>
                  </a:cubicBezTo>
                  <a:cubicBezTo>
                    <a:pt x="3714" y="21566"/>
                    <a:pt x="3631" y="21591"/>
                    <a:pt x="3548" y="21585"/>
                  </a:cubicBezTo>
                  <a:lnTo>
                    <a:pt x="294" y="21585"/>
                  </a:lnTo>
                  <a:cubicBezTo>
                    <a:pt x="77" y="21585"/>
                    <a:pt x="-46" y="21461"/>
                    <a:pt x="15" y="21245"/>
                  </a:cubicBezTo>
                  <a:cubicBezTo>
                    <a:pt x="1968" y="14373"/>
                    <a:pt x="4942" y="6793"/>
                    <a:pt x="7948" y="409"/>
                  </a:cubicBezTo>
                  <a:cubicBezTo>
                    <a:pt x="7989" y="282"/>
                    <a:pt x="8072" y="173"/>
                    <a:pt x="8184" y="99"/>
                  </a:cubicBezTo>
                  <a:cubicBezTo>
                    <a:pt x="8295" y="25"/>
                    <a:pt x="8429" y="-9"/>
                    <a:pt x="8562" y="2"/>
                  </a:cubicBezTo>
                  <a:lnTo>
                    <a:pt x="12948" y="2"/>
                  </a:lnTo>
                  <a:cubicBezTo>
                    <a:pt x="13081" y="-9"/>
                    <a:pt x="13215" y="25"/>
                    <a:pt x="13326" y="99"/>
                  </a:cubicBezTo>
                  <a:cubicBezTo>
                    <a:pt x="13438" y="173"/>
                    <a:pt x="13521" y="282"/>
                    <a:pt x="13562" y="409"/>
                  </a:cubicBezTo>
                  <a:cubicBezTo>
                    <a:pt x="16754" y="7136"/>
                    <a:pt x="19407" y="14103"/>
                    <a:pt x="21495" y="21245"/>
                  </a:cubicBezTo>
                  <a:cubicBezTo>
                    <a:pt x="21554" y="21459"/>
                    <a:pt x="21429" y="21585"/>
                    <a:pt x="21212" y="215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3383665" y="9205904"/>
              <a:ext cx="215160" cy="242627"/>
            </a:xfrm>
            <a:custGeom>
              <a:avLst/>
              <a:gdLst/>
              <a:ahLst/>
              <a:cxnLst/>
              <a:rect l="l" t="t" r="r" b="b"/>
              <a:pathLst>
                <a:path w="21597" h="21586" extrusionOk="0">
                  <a:moveTo>
                    <a:pt x="0" y="10977"/>
                  </a:moveTo>
                  <a:cubicBezTo>
                    <a:pt x="0" y="4516"/>
                    <a:pt x="4799" y="0"/>
                    <a:pt x="11640" y="0"/>
                  </a:cubicBezTo>
                  <a:lnTo>
                    <a:pt x="12144" y="0"/>
                  </a:lnTo>
                  <a:cubicBezTo>
                    <a:pt x="16441" y="0"/>
                    <a:pt x="19764" y="1932"/>
                    <a:pt x="21526" y="4726"/>
                  </a:cubicBezTo>
                  <a:cubicBezTo>
                    <a:pt x="21556" y="4758"/>
                    <a:pt x="21578" y="4796"/>
                    <a:pt x="21589" y="4837"/>
                  </a:cubicBezTo>
                  <a:cubicBezTo>
                    <a:pt x="21600" y="4878"/>
                    <a:pt x="21600" y="4921"/>
                    <a:pt x="21588" y="4961"/>
                  </a:cubicBezTo>
                  <a:cubicBezTo>
                    <a:pt x="21577" y="5002"/>
                    <a:pt x="21554" y="5040"/>
                    <a:pt x="21523" y="5071"/>
                  </a:cubicBezTo>
                  <a:cubicBezTo>
                    <a:pt x="21492" y="5103"/>
                    <a:pt x="21452" y="5127"/>
                    <a:pt x="21408" y="5143"/>
                  </a:cubicBezTo>
                  <a:lnTo>
                    <a:pt x="18454" y="6437"/>
                  </a:lnTo>
                  <a:cubicBezTo>
                    <a:pt x="18406" y="6465"/>
                    <a:pt x="18352" y="6483"/>
                    <a:pt x="18296" y="6491"/>
                  </a:cubicBezTo>
                  <a:cubicBezTo>
                    <a:pt x="18239" y="6500"/>
                    <a:pt x="18182" y="6498"/>
                    <a:pt x="18127" y="6485"/>
                  </a:cubicBezTo>
                  <a:cubicBezTo>
                    <a:pt x="18071" y="6472"/>
                    <a:pt x="18020" y="6450"/>
                    <a:pt x="17975" y="6418"/>
                  </a:cubicBezTo>
                  <a:cubicBezTo>
                    <a:pt x="17930" y="6387"/>
                    <a:pt x="17893" y="6348"/>
                    <a:pt x="17866" y="6303"/>
                  </a:cubicBezTo>
                  <a:cubicBezTo>
                    <a:pt x="16625" y="4401"/>
                    <a:pt x="14763" y="3389"/>
                    <a:pt x="12011" y="3389"/>
                  </a:cubicBezTo>
                  <a:lnTo>
                    <a:pt x="11508" y="3389"/>
                  </a:lnTo>
                  <a:cubicBezTo>
                    <a:pt x="7194" y="3389"/>
                    <a:pt x="4225" y="6421"/>
                    <a:pt x="4225" y="10822"/>
                  </a:cubicBezTo>
                  <a:cubicBezTo>
                    <a:pt x="4225" y="15222"/>
                    <a:pt x="7143" y="18195"/>
                    <a:pt x="11508" y="18195"/>
                  </a:cubicBezTo>
                  <a:lnTo>
                    <a:pt x="12011" y="18195"/>
                  </a:lnTo>
                  <a:cubicBezTo>
                    <a:pt x="14830" y="18195"/>
                    <a:pt x="16474" y="17349"/>
                    <a:pt x="17733" y="16055"/>
                  </a:cubicBezTo>
                  <a:cubicBezTo>
                    <a:pt x="17795" y="15980"/>
                    <a:pt x="17886" y="15929"/>
                    <a:pt x="17988" y="15910"/>
                  </a:cubicBezTo>
                  <a:cubicBezTo>
                    <a:pt x="18090" y="15891"/>
                    <a:pt x="18197" y="15905"/>
                    <a:pt x="18287" y="15951"/>
                  </a:cubicBezTo>
                  <a:lnTo>
                    <a:pt x="21324" y="17258"/>
                  </a:lnTo>
                  <a:cubicBezTo>
                    <a:pt x="21370" y="17276"/>
                    <a:pt x="21411" y="17305"/>
                    <a:pt x="21440" y="17342"/>
                  </a:cubicBezTo>
                  <a:cubicBezTo>
                    <a:pt x="21470" y="17379"/>
                    <a:pt x="21488" y="17422"/>
                    <a:pt x="21492" y="17466"/>
                  </a:cubicBezTo>
                  <a:cubicBezTo>
                    <a:pt x="21486" y="17549"/>
                    <a:pt x="21450" y="17627"/>
                    <a:pt x="21390" y="17690"/>
                  </a:cubicBezTo>
                  <a:cubicBezTo>
                    <a:pt x="19529" y="20100"/>
                    <a:pt x="16173" y="21586"/>
                    <a:pt x="12082" y="21586"/>
                  </a:cubicBezTo>
                  <a:lnTo>
                    <a:pt x="11578" y="21586"/>
                  </a:lnTo>
                  <a:cubicBezTo>
                    <a:pt x="4615" y="21600"/>
                    <a:pt x="0" y="17355"/>
                    <a:pt x="0" y="10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13686953" y="9214484"/>
              <a:ext cx="182199" cy="234047"/>
            </a:xfrm>
            <a:custGeom>
              <a:avLst/>
              <a:gdLst/>
              <a:ahLst/>
              <a:cxnLst/>
              <a:rect l="l" t="t" r="r" b="b"/>
              <a:pathLst>
                <a:path w="21594" h="21596" extrusionOk="0">
                  <a:moveTo>
                    <a:pt x="21593" y="18449"/>
                  </a:moveTo>
                  <a:lnTo>
                    <a:pt x="21593" y="21286"/>
                  </a:lnTo>
                  <a:cubicBezTo>
                    <a:pt x="21596" y="21327"/>
                    <a:pt x="21588" y="21368"/>
                    <a:pt x="21569" y="21407"/>
                  </a:cubicBezTo>
                  <a:cubicBezTo>
                    <a:pt x="21550" y="21445"/>
                    <a:pt x="21521" y="21480"/>
                    <a:pt x="21484" y="21509"/>
                  </a:cubicBezTo>
                  <a:cubicBezTo>
                    <a:pt x="21447" y="21539"/>
                    <a:pt x="21402" y="21561"/>
                    <a:pt x="21353" y="21576"/>
                  </a:cubicBezTo>
                  <a:cubicBezTo>
                    <a:pt x="21303" y="21591"/>
                    <a:pt x="21251" y="21598"/>
                    <a:pt x="21198" y="21596"/>
                  </a:cubicBezTo>
                  <a:lnTo>
                    <a:pt x="395" y="21596"/>
                  </a:lnTo>
                  <a:cubicBezTo>
                    <a:pt x="343" y="21598"/>
                    <a:pt x="290" y="21592"/>
                    <a:pt x="240" y="21577"/>
                  </a:cubicBezTo>
                  <a:cubicBezTo>
                    <a:pt x="191" y="21562"/>
                    <a:pt x="146" y="21539"/>
                    <a:pt x="108" y="21510"/>
                  </a:cubicBezTo>
                  <a:cubicBezTo>
                    <a:pt x="71" y="21481"/>
                    <a:pt x="42" y="21446"/>
                    <a:pt x="23" y="21407"/>
                  </a:cubicBezTo>
                  <a:cubicBezTo>
                    <a:pt x="5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5" y="228"/>
                    <a:pt x="23" y="189"/>
                  </a:cubicBezTo>
                  <a:cubicBezTo>
                    <a:pt x="42" y="150"/>
                    <a:pt x="71" y="115"/>
                    <a:pt x="108" y="86"/>
                  </a:cubicBezTo>
                  <a:cubicBezTo>
                    <a:pt x="146" y="57"/>
                    <a:pt x="191" y="34"/>
                    <a:pt x="240" y="19"/>
                  </a:cubicBezTo>
                  <a:cubicBezTo>
                    <a:pt x="290" y="4"/>
                    <a:pt x="343" y="-2"/>
                    <a:pt x="395" y="0"/>
                  </a:cubicBezTo>
                  <a:lnTo>
                    <a:pt x="20839" y="0"/>
                  </a:lnTo>
                  <a:cubicBezTo>
                    <a:pt x="20892" y="-2"/>
                    <a:pt x="20945" y="4"/>
                    <a:pt x="20995" y="19"/>
                  </a:cubicBezTo>
                  <a:cubicBezTo>
                    <a:pt x="21044" y="34"/>
                    <a:pt x="21089" y="57"/>
                    <a:pt x="21127" y="86"/>
                  </a:cubicBezTo>
                  <a:cubicBezTo>
                    <a:pt x="21165" y="115"/>
                    <a:pt x="21194" y="150"/>
                    <a:pt x="21213" y="189"/>
                  </a:cubicBezTo>
                  <a:cubicBezTo>
                    <a:pt x="21232" y="227"/>
                    <a:pt x="21240" y="269"/>
                    <a:pt x="21237" y="310"/>
                  </a:cubicBezTo>
                  <a:lnTo>
                    <a:pt x="21237" y="3147"/>
                  </a:lnTo>
                  <a:cubicBezTo>
                    <a:pt x="21240" y="3188"/>
                    <a:pt x="21232" y="3229"/>
                    <a:pt x="21213" y="3268"/>
                  </a:cubicBezTo>
                  <a:cubicBezTo>
                    <a:pt x="21194" y="3306"/>
                    <a:pt x="21165" y="3341"/>
                    <a:pt x="21127" y="3370"/>
                  </a:cubicBezTo>
                  <a:cubicBezTo>
                    <a:pt x="21089" y="3399"/>
                    <a:pt x="21044" y="3422"/>
                    <a:pt x="20995" y="3436"/>
                  </a:cubicBezTo>
                  <a:cubicBezTo>
                    <a:pt x="20945" y="3451"/>
                    <a:pt x="20892" y="3457"/>
                    <a:pt x="20839" y="3454"/>
                  </a:cubicBezTo>
                  <a:lnTo>
                    <a:pt x="4713" y="3454"/>
                  </a:lnTo>
                  <a:lnTo>
                    <a:pt x="4713" y="9067"/>
                  </a:lnTo>
                  <a:lnTo>
                    <a:pt x="17827" y="9067"/>
                  </a:lnTo>
                  <a:cubicBezTo>
                    <a:pt x="17881" y="9065"/>
                    <a:pt x="17934" y="9071"/>
                    <a:pt x="17983" y="9086"/>
                  </a:cubicBezTo>
                  <a:cubicBezTo>
                    <a:pt x="18033" y="9100"/>
                    <a:pt x="18078" y="9123"/>
                    <a:pt x="18115" y="9152"/>
                  </a:cubicBezTo>
                  <a:cubicBezTo>
                    <a:pt x="18153" y="9182"/>
                    <a:pt x="18182" y="9217"/>
                    <a:pt x="18201" y="9255"/>
                  </a:cubicBezTo>
                  <a:cubicBezTo>
                    <a:pt x="18220" y="9294"/>
                    <a:pt x="18228" y="9335"/>
                    <a:pt x="18225" y="9377"/>
                  </a:cubicBezTo>
                  <a:lnTo>
                    <a:pt x="18225" y="12183"/>
                  </a:lnTo>
                  <a:cubicBezTo>
                    <a:pt x="18228" y="12224"/>
                    <a:pt x="18219" y="12265"/>
                    <a:pt x="18200" y="12303"/>
                  </a:cubicBezTo>
                  <a:cubicBezTo>
                    <a:pt x="18181" y="12342"/>
                    <a:pt x="18152" y="12377"/>
                    <a:pt x="18114" y="12406"/>
                  </a:cubicBezTo>
                  <a:cubicBezTo>
                    <a:pt x="18077" y="12435"/>
                    <a:pt x="18032" y="12457"/>
                    <a:pt x="17982" y="12472"/>
                  </a:cubicBezTo>
                  <a:cubicBezTo>
                    <a:pt x="17933" y="12486"/>
                    <a:pt x="17880" y="12493"/>
                    <a:pt x="17827" y="12490"/>
                  </a:cubicBezTo>
                  <a:lnTo>
                    <a:pt x="4713" y="12490"/>
                  </a:lnTo>
                  <a:lnTo>
                    <a:pt x="4713" y="18136"/>
                  </a:lnTo>
                  <a:lnTo>
                    <a:pt x="21198" y="18136"/>
                  </a:lnTo>
                  <a:cubicBezTo>
                    <a:pt x="21251" y="18133"/>
                    <a:pt x="21304" y="18140"/>
                    <a:pt x="21354" y="18155"/>
                  </a:cubicBezTo>
                  <a:cubicBezTo>
                    <a:pt x="21404" y="18170"/>
                    <a:pt x="21449" y="18193"/>
                    <a:pt x="21487" y="18222"/>
                  </a:cubicBezTo>
                  <a:cubicBezTo>
                    <a:pt x="21524" y="18252"/>
                    <a:pt x="21553" y="18288"/>
                    <a:pt x="21571" y="18327"/>
                  </a:cubicBezTo>
                  <a:cubicBezTo>
                    <a:pt x="21590" y="18366"/>
                    <a:pt x="21597" y="18408"/>
                    <a:pt x="21593" y="18449"/>
                  </a:cubicBezTo>
                  <a:cubicBezTo>
                    <a:pt x="21593" y="18449"/>
                    <a:pt x="21593" y="18449"/>
                    <a:pt x="21593" y="18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3970021" y="9214484"/>
              <a:ext cx="205289" cy="234047"/>
            </a:xfrm>
            <a:custGeom>
              <a:avLst/>
              <a:gdLst/>
              <a:ahLst/>
              <a:cxnLst/>
              <a:rect l="l" t="t" r="r" b="b"/>
              <a:pathLst>
                <a:path w="21598" h="21596" extrusionOk="0">
                  <a:moveTo>
                    <a:pt x="17307" y="15352"/>
                  </a:moveTo>
                  <a:cubicBezTo>
                    <a:pt x="17307" y="13346"/>
                    <a:pt x="15795" y="12437"/>
                    <a:pt x="12471" y="12437"/>
                  </a:cubicBezTo>
                  <a:lnTo>
                    <a:pt x="4187" y="12437"/>
                  </a:lnTo>
                  <a:lnTo>
                    <a:pt x="4187" y="18233"/>
                  </a:lnTo>
                  <a:lnTo>
                    <a:pt x="12471" y="18233"/>
                  </a:lnTo>
                  <a:cubicBezTo>
                    <a:pt x="15846" y="18233"/>
                    <a:pt x="17307" y="17370"/>
                    <a:pt x="17307" y="15352"/>
                  </a:cubicBezTo>
                  <a:cubicBezTo>
                    <a:pt x="17307" y="15352"/>
                    <a:pt x="17307" y="15352"/>
                    <a:pt x="17307" y="15352"/>
                  </a:cubicBezTo>
                  <a:close/>
                  <a:moveTo>
                    <a:pt x="11291" y="3371"/>
                  </a:moveTo>
                  <a:lnTo>
                    <a:pt x="4187" y="3371"/>
                  </a:lnTo>
                  <a:lnTo>
                    <a:pt x="4187" y="9175"/>
                  </a:lnTo>
                  <a:lnTo>
                    <a:pt x="11291" y="9175"/>
                  </a:lnTo>
                  <a:cubicBezTo>
                    <a:pt x="14476" y="9175"/>
                    <a:pt x="15937" y="8265"/>
                    <a:pt x="15937" y="6275"/>
                  </a:cubicBezTo>
                  <a:cubicBezTo>
                    <a:pt x="15937" y="4285"/>
                    <a:pt x="14476" y="3371"/>
                    <a:pt x="11291" y="3371"/>
                  </a:cubicBezTo>
                  <a:close/>
                  <a:moveTo>
                    <a:pt x="21598" y="15675"/>
                  </a:moveTo>
                  <a:cubicBezTo>
                    <a:pt x="21598" y="19451"/>
                    <a:pt x="18292" y="21596"/>
                    <a:pt x="12452" y="21596"/>
                  </a:cubicBezTo>
                  <a:lnTo>
                    <a:pt x="352" y="21596"/>
                  </a:lnTo>
                  <a:cubicBezTo>
                    <a:pt x="305" y="21598"/>
                    <a:pt x="258" y="21592"/>
                    <a:pt x="214" y="21577"/>
                  </a:cubicBezTo>
                  <a:cubicBezTo>
                    <a:pt x="170" y="21562"/>
                    <a:pt x="130" y="21539"/>
                    <a:pt x="97" y="21510"/>
                  </a:cubicBezTo>
                  <a:cubicBezTo>
                    <a:pt x="64" y="21481"/>
                    <a:pt x="38" y="21446"/>
                    <a:pt x="21" y="21407"/>
                  </a:cubicBezTo>
                  <a:cubicBezTo>
                    <a:pt x="5" y="21369"/>
                    <a:pt x="-2" y="21327"/>
                    <a:pt x="1" y="21286"/>
                  </a:cubicBezTo>
                  <a:lnTo>
                    <a:pt x="1" y="310"/>
                  </a:lnTo>
                  <a:cubicBezTo>
                    <a:pt x="-2" y="269"/>
                    <a:pt x="5" y="228"/>
                    <a:pt x="21" y="189"/>
                  </a:cubicBezTo>
                  <a:cubicBezTo>
                    <a:pt x="38" y="150"/>
                    <a:pt x="64" y="115"/>
                    <a:pt x="97" y="86"/>
                  </a:cubicBezTo>
                  <a:cubicBezTo>
                    <a:pt x="130" y="57"/>
                    <a:pt x="170" y="34"/>
                    <a:pt x="214" y="19"/>
                  </a:cubicBezTo>
                  <a:cubicBezTo>
                    <a:pt x="258" y="4"/>
                    <a:pt x="305" y="-2"/>
                    <a:pt x="352" y="0"/>
                  </a:cubicBezTo>
                  <a:lnTo>
                    <a:pt x="11379" y="0"/>
                  </a:lnTo>
                  <a:cubicBezTo>
                    <a:pt x="17061" y="0"/>
                    <a:pt x="20155" y="1974"/>
                    <a:pt x="20155" y="5583"/>
                  </a:cubicBezTo>
                  <a:cubicBezTo>
                    <a:pt x="20155" y="7957"/>
                    <a:pt x="18785" y="9515"/>
                    <a:pt x="16004" y="10238"/>
                  </a:cubicBezTo>
                  <a:cubicBezTo>
                    <a:pt x="19909" y="10971"/>
                    <a:pt x="21598" y="13022"/>
                    <a:pt x="21598" y="15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4232868" y="9205747"/>
              <a:ext cx="245754" cy="2427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1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4556374" y="9205747"/>
              <a:ext cx="245754" cy="2427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5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4879879" y="9214430"/>
              <a:ext cx="207425" cy="234100"/>
            </a:xfrm>
            <a:custGeom>
              <a:avLst/>
              <a:gdLst/>
              <a:ahLst/>
              <a:cxnLst/>
              <a:rect l="l" t="t" r="r" b="b"/>
              <a:pathLst>
                <a:path w="21506" h="21591" extrusionOk="0">
                  <a:moveTo>
                    <a:pt x="21219" y="21589"/>
                  </a:moveTo>
                  <a:lnTo>
                    <a:pt x="16745" y="21589"/>
                  </a:lnTo>
                  <a:cubicBezTo>
                    <a:pt x="16625" y="21598"/>
                    <a:pt x="16508" y="21578"/>
                    <a:pt x="16401" y="21532"/>
                  </a:cubicBezTo>
                  <a:cubicBezTo>
                    <a:pt x="16294" y="21486"/>
                    <a:pt x="16202" y="21415"/>
                    <a:pt x="16137" y="21326"/>
                  </a:cubicBezTo>
                  <a:cubicBezTo>
                    <a:pt x="13062" y="18122"/>
                    <a:pt x="9720" y="15128"/>
                    <a:pt x="6139" y="12369"/>
                  </a:cubicBezTo>
                  <a:lnTo>
                    <a:pt x="4129" y="12369"/>
                  </a:lnTo>
                  <a:lnTo>
                    <a:pt x="4129" y="21278"/>
                  </a:lnTo>
                  <a:cubicBezTo>
                    <a:pt x="4131" y="21319"/>
                    <a:pt x="4125" y="21360"/>
                    <a:pt x="4108" y="21399"/>
                  </a:cubicBezTo>
                  <a:cubicBezTo>
                    <a:pt x="4091" y="21437"/>
                    <a:pt x="4066" y="21472"/>
                    <a:pt x="4033" y="21502"/>
                  </a:cubicBezTo>
                  <a:cubicBezTo>
                    <a:pt x="3999" y="21531"/>
                    <a:pt x="3959" y="21554"/>
                    <a:pt x="3917" y="21568"/>
                  </a:cubicBezTo>
                  <a:cubicBezTo>
                    <a:pt x="3873" y="21583"/>
                    <a:pt x="3827" y="21589"/>
                    <a:pt x="3781" y="21587"/>
                  </a:cubicBezTo>
                  <a:lnTo>
                    <a:pt x="347" y="21587"/>
                  </a:lnTo>
                  <a:cubicBezTo>
                    <a:pt x="301" y="21589"/>
                    <a:pt x="255" y="21583"/>
                    <a:pt x="211" y="21568"/>
                  </a:cubicBezTo>
                  <a:cubicBezTo>
                    <a:pt x="167" y="21554"/>
                    <a:pt x="127" y="21531"/>
                    <a:pt x="95" y="21502"/>
                  </a:cubicBezTo>
                  <a:cubicBezTo>
                    <a:pt x="63" y="21472"/>
                    <a:pt x="37" y="21437"/>
                    <a:pt x="21" y="21399"/>
                  </a:cubicBezTo>
                  <a:cubicBezTo>
                    <a:pt x="5" y="21360"/>
                    <a:pt x="-2" y="21319"/>
                    <a:pt x="1" y="21278"/>
                  </a:cubicBezTo>
                  <a:lnTo>
                    <a:pt x="1" y="310"/>
                  </a:lnTo>
                  <a:cubicBezTo>
                    <a:pt x="-2" y="269"/>
                    <a:pt x="5" y="227"/>
                    <a:pt x="21" y="189"/>
                  </a:cubicBezTo>
                  <a:cubicBezTo>
                    <a:pt x="37" y="150"/>
                    <a:pt x="63" y="115"/>
                    <a:pt x="95" y="86"/>
                  </a:cubicBezTo>
                  <a:cubicBezTo>
                    <a:pt x="127" y="57"/>
                    <a:pt x="167" y="34"/>
                    <a:pt x="211" y="19"/>
                  </a:cubicBezTo>
                  <a:cubicBezTo>
                    <a:pt x="255" y="4"/>
                    <a:pt x="301" y="-2"/>
                    <a:pt x="347" y="0"/>
                  </a:cubicBezTo>
                  <a:lnTo>
                    <a:pt x="3781" y="0"/>
                  </a:lnTo>
                  <a:cubicBezTo>
                    <a:pt x="3827" y="-2"/>
                    <a:pt x="3873" y="4"/>
                    <a:pt x="3917" y="19"/>
                  </a:cubicBezTo>
                  <a:cubicBezTo>
                    <a:pt x="3959" y="34"/>
                    <a:pt x="3999" y="57"/>
                    <a:pt x="4033" y="86"/>
                  </a:cubicBezTo>
                  <a:cubicBezTo>
                    <a:pt x="4066" y="115"/>
                    <a:pt x="4091" y="150"/>
                    <a:pt x="4108" y="189"/>
                  </a:cubicBezTo>
                  <a:cubicBezTo>
                    <a:pt x="4125" y="227"/>
                    <a:pt x="4131" y="269"/>
                    <a:pt x="4129" y="310"/>
                  </a:cubicBezTo>
                  <a:lnTo>
                    <a:pt x="4129" y="8825"/>
                  </a:lnTo>
                  <a:lnTo>
                    <a:pt x="6169" y="8825"/>
                  </a:lnTo>
                  <a:cubicBezTo>
                    <a:pt x="9464" y="6208"/>
                    <a:pt x="12491" y="3335"/>
                    <a:pt x="15215" y="241"/>
                  </a:cubicBezTo>
                  <a:cubicBezTo>
                    <a:pt x="15269" y="163"/>
                    <a:pt x="15347" y="101"/>
                    <a:pt x="15439" y="60"/>
                  </a:cubicBezTo>
                  <a:cubicBezTo>
                    <a:pt x="15529" y="19"/>
                    <a:pt x="15632" y="1"/>
                    <a:pt x="15734" y="9"/>
                  </a:cubicBezTo>
                  <a:lnTo>
                    <a:pt x="19965" y="9"/>
                  </a:lnTo>
                  <a:cubicBezTo>
                    <a:pt x="20170" y="9"/>
                    <a:pt x="20277" y="102"/>
                    <a:pt x="20277" y="224"/>
                  </a:cubicBezTo>
                  <a:cubicBezTo>
                    <a:pt x="20269" y="312"/>
                    <a:pt x="20225" y="394"/>
                    <a:pt x="20156" y="456"/>
                  </a:cubicBezTo>
                  <a:cubicBezTo>
                    <a:pt x="16892" y="4079"/>
                    <a:pt x="13267" y="7432"/>
                    <a:pt x="9322" y="10474"/>
                  </a:cubicBezTo>
                  <a:cubicBezTo>
                    <a:pt x="13672" y="13751"/>
                    <a:pt x="17711" y="17338"/>
                    <a:pt x="21403" y="21200"/>
                  </a:cubicBezTo>
                  <a:cubicBezTo>
                    <a:pt x="21598" y="21402"/>
                    <a:pt x="21506" y="21589"/>
                    <a:pt x="21219" y="215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+ Description">
  <p:cSld name="Title + Phone - v1.4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828000" y="5407200"/>
            <a:ext cx="9142800" cy="4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37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600"/>
              <a:buChar char="•"/>
              <a:defRPr>
                <a:solidFill>
                  <a:schemeClr val="dk2"/>
                </a:solidFill>
              </a:defRPr>
            </a:lvl1pPr>
            <a:lvl2pPr marL="914400" lvl="1" indent="-3810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  <a:defRPr>
                <a:solidFill>
                  <a:schemeClr val="dk2"/>
                </a:solidFill>
              </a:defRPr>
            </a:lvl2pPr>
            <a:lvl3pPr marL="1371600" lvl="2" indent="-3683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200"/>
              <a:buChar char="‣"/>
              <a:defRPr>
                <a:solidFill>
                  <a:schemeClr val="dk2"/>
                </a:solidFill>
              </a:defRPr>
            </a:lvl3pPr>
            <a:lvl4pPr marL="1828800" lvl="3" indent="-3556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000"/>
              <a:buChar char="๏"/>
              <a:defRPr>
                <a:solidFill>
                  <a:schemeClr val="dk2"/>
                </a:solidFill>
              </a:defRPr>
            </a:lvl4pPr>
            <a:lvl5pPr marL="2286000" lvl="4" indent="-3429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marL="2743200" lvl="5" indent="-3302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8pPr>
            <a:lvl9pPr marL="4114800" lvl="8" indent="-292100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>
                <a:solidFill>
                  <a:schemeClr val="dk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828000" y="1656000"/>
            <a:ext cx="8208000" cy="348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+ Description">
  <p:cSld name="Title + Phone - v1.4_1_1_1_1_5">
    <p:bg>
      <p:bgPr>
        <a:solidFill>
          <a:schemeClr val="dk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828000" y="5407200"/>
            <a:ext cx="9142800" cy="4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37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•"/>
              <a:defRPr>
                <a:solidFill>
                  <a:schemeClr val="accent1"/>
                </a:solidFill>
              </a:defRPr>
            </a:lvl1pPr>
            <a:lvl2pPr marL="914400" lvl="1" indent="-3810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-"/>
              <a:defRPr>
                <a:solidFill>
                  <a:schemeClr val="accent1"/>
                </a:solidFill>
              </a:defRPr>
            </a:lvl2pPr>
            <a:lvl3pPr marL="1371600" lvl="2" indent="-3683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‣"/>
              <a:defRPr>
                <a:solidFill>
                  <a:schemeClr val="accent1"/>
                </a:solidFill>
              </a:defRPr>
            </a:lvl3pPr>
            <a:lvl4pPr marL="1828800" lvl="3" indent="-3556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๏"/>
              <a:defRPr>
                <a:solidFill>
                  <a:schemeClr val="accent1"/>
                </a:solidFill>
              </a:defRPr>
            </a:lvl4pPr>
            <a:lvl5pPr marL="2286000" lvl="4" indent="-3429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accent1"/>
                </a:solidFill>
              </a:defRPr>
            </a:lvl5pPr>
            <a:lvl6pPr marL="2743200" lvl="5" indent="-3302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048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292100" rtl="0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828000" y="1656000"/>
            <a:ext cx="8208000" cy="348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hree Columns">
  <p:cSld name="Bullets + Sub Light - v1.4_1_2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subTitle" idx="1"/>
          </p:nvPr>
        </p:nvSpPr>
        <p:spPr>
          <a:xfrm>
            <a:off x="763175" y="3047825"/>
            <a:ext cx="4566900" cy="76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2"/>
          </p:nvPr>
        </p:nvSpPr>
        <p:spPr>
          <a:xfrm>
            <a:off x="6860550" y="3047825"/>
            <a:ext cx="4566900" cy="76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3"/>
          </p:nvPr>
        </p:nvSpPr>
        <p:spPr>
          <a:xfrm>
            <a:off x="12957875" y="3047825"/>
            <a:ext cx="4566900" cy="76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4"/>
          </p:nvPr>
        </p:nvSpPr>
        <p:spPr>
          <a:xfrm>
            <a:off x="763175" y="3991425"/>
            <a:ext cx="4566900" cy="51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marL="914400" lvl="1" indent="-3429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  <a:defRPr sz="18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‣"/>
              <a:defRPr sz="1600"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๏"/>
              <a:defRPr sz="14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5pPr>
            <a:lvl6pPr marL="2743200" lvl="5" indent="-2921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6pPr>
            <a:lvl7pPr marL="3200400" lvl="6" indent="-279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7pPr>
            <a:lvl8pPr marL="3657600" lvl="7" indent="-279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marL="4114800" lvl="8" indent="-279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5"/>
          </p:nvPr>
        </p:nvSpPr>
        <p:spPr>
          <a:xfrm>
            <a:off x="6860550" y="3991550"/>
            <a:ext cx="4566900" cy="51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marL="914400" lvl="1" indent="-3429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  <a:defRPr sz="18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‣"/>
              <a:defRPr sz="1600"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๏"/>
              <a:defRPr sz="14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5pPr>
            <a:lvl6pPr marL="2743200" lvl="5" indent="-2921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6pPr>
            <a:lvl7pPr marL="3200400" lvl="6" indent="-279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7pPr>
            <a:lvl8pPr marL="3657600" lvl="7" indent="-279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marL="4114800" lvl="8" indent="-279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6"/>
          </p:nvPr>
        </p:nvSpPr>
        <p:spPr>
          <a:xfrm>
            <a:off x="12957875" y="3991550"/>
            <a:ext cx="4566900" cy="51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marL="914400" lvl="1" indent="-3429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  <a:defRPr sz="1800">
                <a:solidFill>
                  <a:srgbClr val="434343"/>
                </a:solidFill>
              </a:defRPr>
            </a:lvl2pPr>
            <a:lvl3pPr marL="1371600" lvl="2" indent="-3302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‣"/>
              <a:defRPr sz="1600"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๏"/>
              <a:defRPr sz="14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5pPr>
            <a:lvl6pPr marL="2743200" lvl="5" indent="-2921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6pPr>
            <a:lvl7pPr marL="3200400" lvl="6" indent="-279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7pPr>
            <a:lvl8pPr marL="3657600" lvl="7" indent="-279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marL="4114800" lvl="8" indent="-279400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7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hree Columns">
  <p:cSld name="Bullets + Sub Light - v1.4_1_2_1_4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subTitle" idx="1"/>
          </p:nvPr>
        </p:nvSpPr>
        <p:spPr>
          <a:xfrm>
            <a:off x="763175" y="3047825"/>
            <a:ext cx="4566900" cy="76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2"/>
          </p:nvPr>
        </p:nvSpPr>
        <p:spPr>
          <a:xfrm>
            <a:off x="6860550" y="3047825"/>
            <a:ext cx="4566900" cy="76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3"/>
          </p:nvPr>
        </p:nvSpPr>
        <p:spPr>
          <a:xfrm>
            <a:off x="12957875" y="3047825"/>
            <a:ext cx="4566900" cy="76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4"/>
          </p:nvPr>
        </p:nvSpPr>
        <p:spPr>
          <a:xfrm>
            <a:off x="763175" y="3991425"/>
            <a:ext cx="4566900" cy="51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 sz="18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‣"/>
              <a:defRPr sz="1600"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๏"/>
              <a:defRPr sz="14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79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marL="3657600" lvl="7" indent="-279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marL="4114800" lvl="8" indent="-279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5"/>
          </p:nvPr>
        </p:nvSpPr>
        <p:spPr>
          <a:xfrm>
            <a:off x="6860550" y="3991550"/>
            <a:ext cx="4566900" cy="51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 sz="18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‣"/>
              <a:defRPr sz="1600"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๏"/>
              <a:defRPr sz="14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79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marL="3657600" lvl="7" indent="-279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marL="4114800" lvl="8" indent="-279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6"/>
          </p:nvPr>
        </p:nvSpPr>
        <p:spPr>
          <a:xfrm>
            <a:off x="12957875" y="3991550"/>
            <a:ext cx="4566900" cy="51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 sz="18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‣"/>
              <a:defRPr sz="1600"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๏"/>
              <a:defRPr sz="14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79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marL="3657600" lvl="7" indent="-279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marL="4114800" lvl="8" indent="-279400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7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hree Points">
  <p:cSld name="Quote - v1.4_1_2_1_1_1_1_1_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913850" y="6093675"/>
            <a:ext cx="3797100" cy="76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2"/>
          </p:nvPr>
        </p:nvSpPr>
        <p:spPr>
          <a:xfrm>
            <a:off x="7245450" y="6093675"/>
            <a:ext cx="3797100" cy="76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3"/>
          </p:nvPr>
        </p:nvSpPr>
        <p:spPr>
          <a:xfrm>
            <a:off x="12577050" y="6093675"/>
            <a:ext cx="3797100" cy="76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4"/>
          </p:nvPr>
        </p:nvSpPr>
        <p:spPr>
          <a:xfrm>
            <a:off x="1913850" y="7047450"/>
            <a:ext cx="3797100" cy="24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marL="914400" lvl="1" indent="-3556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  <a:defRPr sz="2000">
                <a:solidFill>
                  <a:srgbClr val="434343"/>
                </a:solidFill>
              </a:defRPr>
            </a:lvl2pPr>
            <a:lvl3pPr marL="1371600" lvl="2" indent="-3429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‣"/>
              <a:defRPr sz="1800">
                <a:solidFill>
                  <a:srgbClr val="434343"/>
                </a:solidFill>
              </a:defRPr>
            </a:lvl3pPr>
            <a:lvl4pPr marL="1828800" lvl="3" indent="-3302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๏"/>
              <a:defRPr sz="1600">
                <a:solidFill>
                  <a:srgbClr val="434343"/>
                </a:solidFill>
              </a:defRPr>
            </a:lvl4pPr>
            <a:lvl5pPr marL="2286000" lvl="4" indent="-3175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 sz="1400">
                <a:solidFill>
                  <a:srgbClr val="434343"/>
                </a:solidFill>
              </a:defRPr>
            </a:lvl5pPr>
            <a:lvl6pPr marL="2743200" lvl="5" indent="-3048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6pPr>
            <a:lvl7pPr marL="3200400" lvl="6" indent="-2921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7pPr>
            <a:lvl8pPr marL="3657600" lvl="7" indent="-2794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marL="4114800" lvl="8" indent="-2794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5"/>
          </p:nvPr>
        </p:nvSpPr>
        <p:spPr>
          <a:xfrm>
            <a:off x="7245450" y="7047450"/>
            <a:ext cx="3797100" cy="24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marL="914400" lvl="1" indent="-3556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  <a:defRPr sz="2000">
                <a:solidFill>
                  <a:srgbClr val="434343"/>
                </a:solidFill>
              </a:defRPr>
            </a:lvl2pPr>
            <a:lvl3pPr marL="1371600" lvl="2" indent="-3429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‣"/>
              <a:defRPr sz="1800">
                <a:solidFill>
                  <a:srgbClr val="434343"/>
                </a:solidFill>
              </a:defRPr>
            </a:lvl3pPr>
            <a:lvl4pPr marL="1828800" lvl="3" indent="-3302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๏"/>
              <a:defRPr sz="1600">
                <a:solidFill>
                  <a:srgbClr val="434343"/>
                </a:solidFill>
              </a:defRPr>
            </a:lvl4pPr>
            <a:lvl5pPr marL="2286000" lvl="4" indent="-3175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 sz="1400">
                <a:solidFill>
                  <a:srgbClr val="434343"/>
                </a:solidFill>
              </a:defRPr>
            </a:lvl5pPr>
            <a:lvl6pPr marL="2743200" lvl="5" indent="-3048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6pPr>
            <a:lvl7pPr marL="3200400" lvl="6" indent="-2921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7pPr>
            <a:lvl8pPr marL="3657600" lvl="7" indent="-2794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marL="4114800" lvl="8" indent="-2794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6"/>
          </p:nvPr>
        </p:nvSpPr>
        <p:spPr>
          <a:xfrm>
            <a:off x="12577050" y="7047450"/>
            <a:ext cx="3797100" cy="24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>
                <a:solidFill>
                  <a:srgbClr val="434343"/>
                </a:solidFill>
              </a:defRPr>
            </a:lvl1pPr>
            <a:lvl2pPr marL="914400" lvl="1" indent="-3556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  <a:defRPr sz="2000">
                <a:solidFill>
                  <a:srgbClr val="434343"/>
                </a:solidFill>
              </a:defRPr>
            </a:lvl2pPr>
            <a:lvl3pPr marL="1371600" lvl="2" indent="-3429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‣"/>
              <a:defRPr sz="1800">
                <a:solidFill>
                  <a:srgbClr val="434343"/>
                </a:solidFill>
              </a:defRPr>
            </a:lvl3pPr>
            <a:lvl4pPr marL="1828800" lvl="3" indent="-3302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Char char="๏"/>
              <a:defRPr sz="1600">
                <a:solidFill>
                  <a:srgbClr val="434343"/>
                </a:solidFill>
              </a:defRPr>
            </a:lvl4pPr>
            <a:lvl5pPr marL="2286000" lvl="4" indent="-3175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 sz="1400">
                <a:solidFill>
                  <a:srgbClr val="434343"/>
                </a:solidFill>
              </a:defRPr>
            </a:lvl5pPr>
            <a:lvl6pPr marL="2743200" lvl="5" indent="-3048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Char char="•"/>
              <a:defRPr sz="1200">
                <a:solidFill>
                  <a:srgbClr val="434343"/>
                </a:solidFill>
              </a:defRPr>
            </a:lvl6pPr>
            <a:lvl7pPr marL="3200400" lvl="6" indent="-2921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7pPr>
            <a:lvl8pPr marL="3657600" lvl="7" indent="-2794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8pPr>
            <a:lvl9pPr marL="4114800" lvl="8" indent="-279400" algn="ctr" rtl="0"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Char char="•"/>
              <a:defRPr sz="800"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7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hree Points">
  <p:cSld name="Quote - v1.4_1_2_1_1_1_1_1_1_4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subTitle" idx="1"/>
          </p:nvPr>
        </p:nvSpPr>
        <p:spPr>
          <a:xfrm>
            <a:off x="1913850" y="6093675"/>
            <a:ext cx="3797100" cy="76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2"/>
          </p:nvPr>
        </p:nvSpPr>
        <p:spPr>
          <a:xfrm>
            <a:off x="7245450" y="6093675"/>
            <a:ext cx="3797100" cy="76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3"/>
          </p:nvPr>
        </p:nvSpPr>
        <p:spPr>
          <a:xfrm>
            <a:off x="12577050" y="6093675"/>
            <a:ext cx="3797100" cy="76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4"/>
          </p:nvPr>
        </p:nvSpPr>
        <p:spPr>
          <a:xfrm>
            <a:off x="1913850" y="7047450"/>
            <a:ext cx="3797100" cy="24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55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  <a:defRPr sz="2000">
                <a:solidFill>
                  <a:schemeClr val="lt1"/>
                </a:solidFill>
              </a:defRPr>
            </a:lvl2pPr>
            <a:lvl3pPr marL="1371600" lvl="2" indent="-3429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‣"/>
              <a:defRPr sz="18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๏"/>
              <a:defRPr sz="1600"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048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794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marL="4114800" lvl="8" indent="-2794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5"/>
          </p:nvPr>
        </p:nvSpPr>
        <p:spPr>
          <a:xfrm>
            <a:off x="7245450" y="7047450"/>
            <a:ext cx="3797100" cy="24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55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  <a:defRPr sz="2000">
                <a:solidFill>
                  <a:schemeClr val="lt1"/>
                </a:solidFill>
              </a:defRPr>
            </a:lvl2pPr>
            <a:lvl3pPr marL="1371600" lvl="2" indent="-3429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‣"/>
              <a:defRPr sz="18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๏"/>
              <a:defRPr sz="1600"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048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794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marL="4114800" lvl="8" indent="-2794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6"/>
          </p:nvPr>
        </p:nvSpPr>
        <p:spPr>
          <a:xfrm>
            <a:off x="12577050" y="7047450"/>
            <a:ext cx="3797100" cy="24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556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  <a:defRPr sz="2000">
                <a:solidFill>
                  <a:schemeClr val="lt1"/>
                </a:solidFill>
              </a:defRPr>
            </a:lvl2pPr>
            <a:lvl3pPr marL="1371600" lvl="2" indent="-3429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‣"/>
              <a:defRPr sz="18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๏"/>
              <a:defRPr sz="1600"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048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794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marL="4114800" lvl="8" indent="-279400" algn="ctr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7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Main Point">
  <p:cSld name="Quote - v1.4_1_1_1_2_3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2293100" y="2858400"/>
            <a:ext cx="13701600" cy="4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 idx="2"/>
          </p:nvPr>
        </p:nvSpPr>
        <p:spPr>
          <a:xfrm>
            <a:off x="2293050" y="2102400"/>
            <a:ext cx="13701900" cy="38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Main Point">
  <p:cSld name="Quote - v1.4_1_1_1_2_3_1"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2293100" y="2858400"/>
            <a:ext cx="13701600" cy="4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 idx="2"/>
          </p:nvPr>
        </p:nvSpPr>
        <p:spPr>
          <a:xfrm>
            <a:off x="2293050" y="2102400"/>
            <a:ext cx="13701900" cy="38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Big Stat">
  <p:cSld name="Quote - v1.4_1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828000" y="828000"/>
            <a:ext cx="11016000" cy="46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828000" y="5698800"/>
            <a:ext cx="11016000" cy="17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2"/>
          </p:nvPr>
        </p:nvSpPr>
        <p:spPr>
          <a:xfrm>
            <a:off x="828000" y="8802000"/>
            <a:ext cx="16632000" cy="7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Big Stat">
  <p:cSld name="Quote - v1.4_1_3_1"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828000" y="828000"/>
            <a:ext cx="11016000" cy="46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subTitle" idx="1"/>
          </p:nvPr>
        </p:nvSpPr>
        <p:spPr>
          <a:xfrm>
            <a:off x="828000" y="5698800"/>
            <a:ext cx="11016000" cy="17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2"/>
          </p:nvPr>
        </p:nvSpPr>
        <p:spPr>
          <a:xfrm>
            <a:off x="828000" y="8802000"/>
            <a:ext cx="16632000" cy="7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Mission">
  <p:cSld name="Quote - v1.4_1_1_1_2_4_1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828000" y="3279600"/>
            <a:ext cx="166320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>
            <a:off x="8439707" y="2577379"/>
            <a:ext cx="1624585" cy="178543"/>
            <a:chOff x="12878187" y="9205747"/>
            <a:chExt cx="2209118" cy="242784"/>
          </a:xfrm>
        </p:grpSpPr>
        <p:sp>
          <p:nvSpPr>
            <p:cNvPr id="42" name="Google Shape;42;p5"/>
            <p:cNvSpPr/>
            <p:nvPr/>
          </p:nvSpPr>
          <p:spPr>
            <a:xfrm>
              <a:off x="12878187" y="9214484"/>
              <a:ext cx="175235" cy="234047"/>
            </a:xfrm>
            <a:custGeom>
              <a:avLst/>
              <a:gdLst/>
              <a:ahLst/>
              <a:cxnLst/>
              <a:rect l="l" t="t" r="r" b="b"/>
              <a:pathLst>
                <a:path w="21594" h="21596" extrusionOk="0">
                  <a:moveTo>
                    <a:pt x="21593" y="316"/>
                  </a:moveTo>
                  <a:lnTo>
                    <a:pt x="21593" y="3153"/>
                  </a:lnTo>
                  <a:cubicBezTo>
                    <a:pt x="21596" y="3194"/>
                    <a:pt x="21587" y="3236"/>
                    <a:pt x="21568" y="3274"/>
                  </a:cubicBezTo>
                  <a:cubicBezTo>
                    <a:pt x="21548" y="3313"/>
                    <a:pt x="21517" y="3348"/>
                    <a:pt x="21478" y="3377"/>
                  </a:cubicBezTo>
                  <a:cubicBezTo>
                    <a:pt x="21439" y="3406"/>
                    <a:pt x="21392" y="3428"/>
                    <a:pt x="21341" y="3443"/>
                  </a:cubicBezTo>
                  <a:cubicBezTo>
                    <a:pt x="21289" y="3457"/>
                    <a:pt x="21234" y="3463"/>
                    <a:pt x="21179" y="3461"/>
                  </a:cubicBezTo>
                  <a:lnTo>
                    <a:pt x="4903" y="3461"/>
                  </a:lnTo>
                  <a:lnTo>
                    <a:pt x="4903" y="9259"/>
                  </a:lnTo>
                  <a:lnTo>
                    <a:pt x="18336" y="9259"/>
                  </a:lnTo>
                  <a:cubicBezTo>
                    <a:pt x="18391" y="9256"/>
                    <a:pt x="18445" y="9263"/>
                    <a:pt x="18497" y="9277"/>
                  </a:cubicBezTo>
                  <a:cubicBezTo>
                    <a:pt x="18548" y="9292"/>
                    <a:pt x="18594" y="9314"/>
                    <a:pt x="18633" y="9343"/>
                  </a:cubicBezTo>
                  <a:cubicBezTo>
                    <a:pt x="18672" y="9372"/>
                    <a:pt x="18702" y="9407"/>
                    <a:pt x="18722" y="9446"/>
                  </a:cubicBezTo>
                  <a:cubicBezTo>
                    <a:pt x="18741" y="9484"/>
                    <a:pt x="18750" y="9525"/>
                    <a:pt x="18747" y="9566"/>
                  </a:cubicBezTo>
                  <a:lnTo>
                    <a:pt x="18747" y="12405"/>
                  </a:lnTo>
                  <a:cubicBezTo>
                    <a:pt x="18750" y="12446"/>
                    <a:pt x="18741" y="12487"/>
                    <a:pt x="18722" y="12525"/>
                  </a:cubicBezTo>
                  <a:cubicBezTo>
                    <a:pt x="18702" y="12564"/>
                    <a:pt x="18672" y="12599"/>
                    <a:pt x="18633" y="12628"/>
                  </a:cubicBezTo>
                  <a:cubicBezTo>
                    <a:pt x="18594" y="12657"/>
                    <a:pt x="18548" y="12679"/>
                    <a:pt x="18497" y="12694"/>
                  </a:cubicBezTo>
                  <a:cubicBezTo>
                    <a:pt x="18445" y="12708"/>
                    <a:pt x="18391" y="12715"/>
                    <a:pt x="18336" y="12712"/>
                  </a:cubicBezTo>
                  <a:lnTo>
                    <a:pt x="4903" y="12712"/>
                  </a:lnTo>
                  <a:lnTo>
                    <a:pt x="4903" y="21284"/>
                  </a:lnTo>
                  <a:cubicBezTo>
                    <a:pt x="4907" y="21325"/>
                    <a:pt x="4899" y="21366"/>
                    <a:pt x="4880" y="21405"/>
                  </a:cubicBezTo>
                  <a:cubicBezTo>
                    <a:pt x="4861" y="21444"/>
                    <a:pt x="4831" y="21479"/>
                    <a:pt x="4793" y="21509"/>
                  </a:cubicBezTo>
                  <a:cubicBezTo>
                    <a:pt x="4754" y="21538"/>
                    <a:pt x="4708" y="21561"/>
                    <a:pt x="4656" y="21576"/>
                  </a:cubicBezTo>
                  <a:cubicBezTo>
                    <a:pt x="4605" y="21591"/>
                    <a:pt x="4550" y="21598"/>
                    <a:pt x="4495" y="21596"/>
                  </a:cubicBezTo>
                  <a:lnTo>
                    <a:pt x="414" y="21596"/>
                  </a:lnTo>
                  <a:cubicBezTo>
                    <a:pt x="359" y="21598"/>
                    <a:pt x="303" y="21591"/>
                    <a:pt x="252" y="21577"/>
                  </a:cubicBezTo>
                  <a:cubicBezTo>
                    <a:pt x="200" y="21562"/>
                    <a:pt x="153" y="21539"/>
                    <a:pt x="114" y="21510"/>
                  </a:cubicBezTo>
                  <a:cubicBezTo>
                    <a:pt x="75" y="21481"/>
                    <a:pt x="45" y="21446"/>
                    <a:pt x="25" y="21407"/>
                  </a:cubicBezTo>
                  <a:cubicBezTo>
                    <a:pt x="6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6" y="228"/>
                    <a:pt x="25" y="189"/>
                  </a:cubicBezTo>
                  <a:cubicBezTo>
                    <a:pt x="45" y="150"/>
                    <a:pt x="75" y="115"/>
                    <a:pt x="114" y="86"/>
                  </a:cubicBezTo>
                  <a:cubicBezTo>
                    <a:pt x="153" y="57"/>
                    <a:pt x="200" y="34"/>
                    <a:pt x="252" y="20"/>
                  </a:cubicBezTo>
                  <a:cubicBezTo>
                    <a:pt x="303" y="5"/>
                    <a:pt x="359" y="-2"/>
                    <a:pt x="414" y="1"/>
                  </a:cubicBezTo>
                  <a:lnTo>
                    <a:pt x="21176" y="1"/>
                  </a:lnTo>
                  <a:cubicBezTo>
                    <a:pt x="21232" y="-2"/>
                    <a:pt x="21289" y="4"/>
                    <a:pt x="21341" y="19"/>
                  </a:cubicBezTo>
                  <a:cubicBezTo>
                    <a:pt x="21394" y="34"/>
                    <a:pt x="21441" y="57"/>
                    <a:pt x="21481" y="87"/>
                  </a:cubicBezTo>
                  <a:cubicBezTo>
                    <a:pt x="21520" y="117"/>
                    <a:pt x="21551" y="153"/>
                    <a:pt x="21570" y="193"/>
                  </a:cubicBezTo>
                  <a:cubicBezTo>
                    <a:pt x="21589" y="232"/>
                    <a:pt x="21597" y="274"/>
                    <a:pt x="21593" y="3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13100599" y="9214485"/>
              <a:ext cx="232039" cy="234046"/>
            </a:xfrm>
            <a:custGeom>
              <a:avLst/>
              <a:gdLst/>
              <a:ahLst/>
              <a:cxnLst/>
              <a:rect l="l" t="t" r="r" b="b"/>
              <a:pathLst>
                <a:path w="21510" h="21586" extrusionOk="0">
                  <a:moveTo>
                    <a:pt x="14720" y="12462"/>
                  </a:moveTo>
                  <a:cubicBezTo>
                    <a:pt x="13589" y="9347"/>
                    <a:pt x="12334" y="6235"/>
                    <a:pt x="11036" y="3399"/>
                  </a:cubicBezTo>
                  <a:lnTo>
                    <a:pt x="10310" y="3399"/>
                  </a:lnTo>
                  <a:cubicBezTo>
                    <a:pt x="9022" y="6235"/>
                    <a:pt x="7752" y="9347"/>
                    <a:pt x="6626" y="12462"/>
                  </a:cubicBezTo>
                  <a:cubicBezTo>
                    <a:pt x="6626" y="12462"/>
                    <a:pt x="14720" y="12462"/>
                    <a:pt x="14720" y="12462"/>
                  </a:cubicBezTo>
                  <a:close/>
                  <a:moveTo>
                    <a:pt x="21212" y="21585"/>
                  </a:moveTo>
                  <a:lnTo>
                    <a:pt x="17835" y="21585"/>
                  </a:lnTo>
                  <a:cubicBezTo>
                    <a:pt x="17751" y="21591"/>
                    <a:pt x="17668" y="21566"/>
                    <a:pt x="17602" y="21514"/>
                  </a:cubicBezTo>
                  <a:cubicBezTo>
                    <a:pt x="17536" y="21463"/>
                    <a:pt x="17492" y="21389"/>
                    <a:pt x="17477" y="21306"/>
                  </a:cubicBezTo>
                  <a:cubicBezTo>
                    <a:pt x="17029" y="19535"/>
                    <a:pt x="16487" y="17671"/>
                    <a:pt x="15866" y="15790"/>
                  </a:cubicBezTo>
                  <a:lnTo>
                    <a:pt x="5500" y="15790"/>
                  </a:lnTo>
                  <a:cubicBezTo>
                    <a:pt x="4886" y="17671"/>
                    <a:pt x="4338" y="19535"/>
                    <a:pt x="3904" y="21306"/>
                  </a:cubicBezTo>
                  <a:cubicBezTo>
                    <a:pt x="3890" y="21388"/>
                    <a:pt x="3846" y="21463"/>
                    <a:pt x="3780" y="21514"/>
                  </a:cubicBezTo>
                  <a:cubicBezTo>
                    <a:pt x="3714" y="21566"/>
                    <a:pt x="3631" y="21591"/>
                    <a:pt x="3548" y="21585"/>
                  </a:cubicBezTo>
                  <a:lnTo>
                    <a:pt x="294" y="21585"/>
                  </a:lnTo>
                  <a:cubicBezTo>
                    <a:pt x="77" y="21585"/>
                    <a:pt x="-46" y="21461"/>
                    <a:pt x="15" y="21245"/>
                  </a:cubicBezTo>
                  <a:cubicBezTo>
                    <a:pt x="1968" y="14373"/>
                    <a:pt x="4942" y="6793"/>
                    <a:pt x="7948" y="409"/>
                  </a:cubicBezTo>
                  <a:cubicBezTo>
                    <a:pt x="7989" y="282"/>
                    <a:pt x="8072" y="173"/>
                    <a:pt x="8184" y="99"/>
                  </a:cubicBezTo>
                  <a:cubicBezTo>
                    <a:pt x="8295" y="25"/>
                    <a:pt x="8429" y="-9"/>
                    <a:pt x="8562" y="2"/>
                  </a:cubicBezTo>
                  <a:lnTo>
                    <a:pt x="12948" y="2"/>
                  </a:lnTo>
                  <a:cubicBezTo>
                    <a:pt x="13081" y="-9"/>
                    <a:pt x="13215" y="25"/>
                    <a:pt x="13326" y="99"/>
                  </a:cubicBezTo>
                  <a:cubicBezTo>
                    <a:pt x="13438" y="173"/>
                    <a:pt x="13521" y="282"/>
                    <a:pt x="13562" y="409"/>
                  </a:cubicBezTo>
                  <a:cubicBezTo>
                    <a:pt x="16754" y="7136"/>
                    <a:pt x="19407" y="14103"/>
                    <a:pt x="21495" y="21245"/>
                  </a:cubicBezTo>
                  <a:cubicBezTo>
                    <a:pt x="21554" y="21459"/>
                    <a:pt x="21429" y="21585"/>
                    <a:pt x="21212" y="215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13383665" y="9205904"/>
              <a:ext cx="215160" cy="242627"/>
            </a:xfrm>
            <a:custGeom>
              <a:avLst/>
              <a:gdLst/>
              <a:ahLst/>
              <a:cxnLst/>
              <a:rect l="l" t="t" r="r" b="b"/>
              <a:pathLst>
                <a:path w="21597" h="21586" extrusionOk="0">
                  <a:moveTo>
                    <a:pt x="0" y="10977"/>
                  </a:moveTo>
                  <a:cubicBezTo>
                    <a:pt x="0" y="4516"/>
                    <a:pt x="4799" y="0"/>
                    <a:pt x="11640" y="0"/>
                  </a:cubicBezTo>
                  <a:lnTo>
                    <a:pt x="12144" y="0"/>
                  </a:lnTo>
                  <a:cubicBezTo>
                    <a:pt x="16441" y="0"/>
                    <a:pt x="19764" y="1932"/>
                    <a:pt x="21526" y="4726"/>
                  </a:cubicBezTo>
                  <a:cubicBezTo>
                    <a:pt x="21556" y="4758"/>
                    <a:pt x="21578" y="4796"/>
                    <a:pt x="21589" y="4837"/>
                  </a:cubicBezTo>
                  <a:cubicBezTo>
                    <a:pt x="21600" y="4878"/>
                    <a:pt x="21600" y="4921"/>
                    <a:pt x="21588" y="4961"/>
                  </a:cubicBezTo>
                  <a:cubicBezTo>
                    <a:pt x="21577" y="5002"/>
                    <a:pt x="21554" y="5040"/>
                    <a:pt x="21523" y="5071"/>
                  </a:cubicBezTo>
                  <a:cubicBezTo>
                    <a:pt x="21492" y="5103"/>
                    <a:pt x="21452" y="5127"/>
                    <a:pt x="21408" y="5143"/>
                  </a:cubicBezTo>
                  <a:lnTo>
                    <a:pt x="18454" y="6437"/>
                  </a:lnTo>
                  <a:cubicBezTo>
                    <a:pt x="18406" y="6465"/>
                    <a:pt x="18352" y="6483"/>
                    <a:pt x="18296" y="6491"/>
                  </a:cubicBezTo>
                  <a:cubicBezTo>
                    <a:pt x="18239" y="6500"/>
                    <a:pt x="18182" y="6498"/>
                    <a:pt x="18127" y="6485"/>
                  </a:cubicBezTo>
                  <a:cubicBezTo>
                    <a:pt x="18071" y="6472"/>
                    <a:pt x="18020" y="6450"/>
                    <a:pt x="17975" y="6418"/>
                  </a:cubicBezTo>
                  <a:cubicBezTo>
                    <a:pt x="17930" y="6387"/>
                    <a:pt x="17893" y="6348"/>
                    <a:pt x="17866" y="6303"/>
                  </a:cubicBezTo>
                  <a:cubicBezTo>
                    <a:pt x="16625" y="4401"/>
                    <a:pt x="14763" y="3389"/>
                    <a:pt x="12011" y="3389"/>
                  </a:cubicBezTo>
                  <a:lnTo>
                    <a:pt x="11508" y="3389"/>
                  </a:lnTo>
                  <a:cubicBezTo>
                    <a:pt x="7194" y="3389"/>
                    <a:pt x="4225" y="6421"/>
                    <a:pt x="4225" y="10822"/>
                  </a:cubicBezTo>
                  <a:cubicBezTo>
                    <a:pt x="4225" y="15222"/>
                    <a:pt x="7143" y="18195"/>
                    <a:pt x="11508" y="18195"/>
                  </a:cubicBezTo>
                  <a:lnTo>
                    <a:pt x="12011" y="18195"/>
                  </a:lnTo>
                  <a:cubicBezTo>
                    <a:pt x="14830" y="18195"/>
                    <a:pt x="16474" y="17349"/>
                    <a:pt x="17733" y="16055"/>
                  </a:cubicBezTo>
                  <a:cubicBezTo>
                    <a:pt x="17795" y="15980"/>
                    <a:pt x="17886" y="15929"/>
                    <a:pt x="17988" y="15910"/>
                  </a:cubicBezTo>
                  <a:cubicBezTo>
                    <a:pt x="18090" y="15891"/>
                    <a:pt x="18197" y="15905"/>
                    <a:pt x="18287" y="15951"/>
                  </a:cubicBezTo>
                  <a:lnTo>
                    <a:pt x="21324" y="17258"/>
                  </a:lnTo>
                  <a:cubicBezTo>
                    <a:pt x="21370" y="17276"/>
                    <a:pt x="21411" y="17305"/>
                    <a:pt x="21440" y="17342"/>
                  </a:cubicBezTo>
                  <a:cubicBezTo>
                    <a:pt x="21470" y="17379"/>
                    <a:pt x="21488" y="17422"/>
                    <a:pt x="21492" y="17466"/>
                  </a:cubicBezTo>
                  <a:cubicBezTo>
                    <a:pt x="21486" y="17549"/>
                    <a:pt x="21450" y="17627"/>
                    <a:pt x="21390" y="17690"/>
                  </a:cubicBezTo>
                  <a:cubicBezTo>
                    <a:pt x="19529" y="20100"/>
                    <a:pt x="16173" y="21586"/>
                    <a:pt x="12082" y="21586"/>
                  </a:cubicBezTo>
                  <a:lnTo>
                    <a:pt x="11578" y="21586"/>
                  </a:lnTo>
                  <a:cubicBezTo>
                    <a:pt x="4615" y="21600"/>
                    <a:pt x="0" y="17355"/>
                    <a:pt x="0" y="109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3686953" y="9214484"/>
              <a:ext cx="182199" cy="234047"/>
            </a:xfrm>
            <a:custGeom>
              <a:avLst/>
              <a:gdLst/>
              <a:ahLst/>
              <a:cxnLst/>
              <a:rect l="l" t="t" r="r" b="b"/>
              <a:pathLst>
                <a:path w="21594" h="21596" extrusionOk="0">
                  <a:moveTo>
                    <a:pt x="21593" y="18449"/>
                  </a:moveTo>
                  <a:lnTo>
                    <a:pt x="21593" y="21286"/>
                  </a:lnTo>
                  <a:cubicBezTo>
                    <a:pt x="21596" y="21327"/>
                    <a:pt x="21588" y="21368"/>
                    <a:pt x="21569" y="21407"/>
                  </a:cubicBezTo>
                  <a:cubicBezTo>
                    <a:pt x="21550" y="21445"/>
                    <a:pt x="21521" y="21480"/>
                    <a:pt x="21484" y="21509"/>
                  </a:cubicBezTo>
                  <a:cubicBezTo>
                    <a:pt x="21447" y="21539"/>
                    <a:pt x="21402" y="21561"/>
                    <a:pt x="21353" y="21576"/>
                  </a:cubicBezTo>
                  <a:cubicBezTo>
                    <a:pt x="21303" y="21591"/>
                    <a:pt x="21251" y="21598"/>
                    <a:pt x="21198" y="21596"/>
                  </a:cubicBezTo>
                  <a:lnTo>
                    <a:pt x="395" y="21596"/>
                  </a:lnTo>
                  <a:cubicBezTo>
                    <a:pt x="343" y="21598"/>
                    <a:pt x="290" y="21592"/>
                    <a:pt x="240" y="21577"/>
                  </a:cubicBezTo>
                  <a:cubicBezTo>
                    <a:pt x="191" y="21562"/>
                    <a:pt x="146" y="21539"/>
                    <a:pt x="108" y="21510"/>
                  </a:cubicBezTo>
                  <a:cubicBezTo>
                    <a:pt x="71" y="21481"/>
                    <a:pt x="42" y="21446"/>
                    <a:pt x="23" y="21407"/>
                  </a:cubicBezTo>
                  <a:cubicBezTo>
                    <a:pt x="5" y="21369"/>
                    <a:pt x="-3" y="21327"/>
                    <a:pt x="0" y="21286"/>
                  </a:cubicBezTo>
                  <a:lnTo>
                    <a:pt x="0" y="310"/>
                  </a:lnTo>
                  <a:cubicBezTo>
                    <a:pt x="-3" y="269"/>
                    <a:pt x="5" y="228"/>
                    <a:pt x="23" y="189"/>
                  </a:cubicBezTo>
                  <a:cubicBezTo>
                    <a:pt x="42" y="150"/>
                    <a:pt x="71" y="115"/>
                    <a:pt x="108" y="86"/>
                  </a:cubicBezTo>
                  <a:cubicBezTo>
                    <a:pt x="146" y="57"/>
                    <a:pt x="191" y="34"/>
                    <a:pt x="240" y="19"/>
                  </a:cubicBezTo>
                  <a:cubicBezTo>
                    <a:pt x="290" y="4"/>
                    <a:pt x="343" y="-2"/>
                    <a:pt x="395" y="0"/>
                  </a:cubicBezTo>
                  <a:lnTo>
                    <a:pt x="20839" y="0"/>
                  </a:lnTo>
                  <a:cubicBezTo>
                    <a:pt x="20892" y="-2"/>
                    <a:pt x="20945" y="4"/>
                    <a:pt x="20995" y="19"/>
                  </a:cubicBezTo>
                  <a:cubicBezTo>
                    <a:pt x="21044" y="34"/>
                    <a:pt x="21089" y="57"/>
                    <a:pt x="21127" y="86"/>
                  </a:cubicBezTo>
                  <a:cubicBezTo>
                    <a:pt x="21165" y="115"/>
                    <a:pt x="21194" y="150"/>
                    <a:pt x="21213" y="189"/>
                  </a:cubicBezTo>
                  <a:cubicBezTo>
                    <a:pt x="21232" y="227"/>
                    <a:pt x="21240" y="269"/>
                    <a:pt x="21237" y="310"/>
                  </a:cubicBezTo>
                  <a:lnTo>
                    <a:pt x="21237" y="3147"/>
                  </a:lnTo>
                  <a:cubicBezTo>
                    <a:pt x="21240" y="3188"/>
                    <a:pt x="21232" y="3229"/>
                    <a:pt x="21213" y="3268"/>
                  </a:cubicBezTo>
                  <a:cubicBezTo>
                    <a:pt x="21194" y="3306"/>
                    <a:pt x="21165" y="3341"/>
                    <a:pt x="21127" y="3370"/>
                  </a:cubicBezTo>
                  <a:cubicBezTo>
                    <a:pt x="21089" y="3399"/>
                    <a:pt x="21044" y="3422"/>
                    <a:pt x="20995" y="3436"/>
                  </a:cubicBezTo>
                  <a:cubicBezTo>
                    <a:pt x="20945" y="3451"/>
                    <a:pt x="20892" y="3457"/>
                    <a:pt x="20839" y="3454"/>
                  </a:cubicBezTo>
                  <a:lnTo>
                    <a:pt x="4713" y="3454"/>
                  </a:lnTo>
                  <a:lnTo>
                    <a:pt x="4713" y="9067"/>
                  </a:lnTo>
                  <a:lnTo>
                    <a:pt x="17827" y="9067"/>
                  </a:lnTo>
                  <a:cubicBezTo>
                    <a:pt x="17881" y="9065"/>
                    <a:pt x="17934" y="9071"/>
                    <a:pt x="17983" y="9086"/>
                  </a:cubicBezTo>
                  <a:cubicBezTo>
                    <a:pt x="18033" y="9100"/>
                    <a:pt x="18078" y="9123"/>
                    <a:pt x="18115" y="9152"/>
                  </a:cubicBezTo>
                  <a:cubicBezTo>
                    <a:pt x="18153" y="9182"/>
                    <a:pt x="18182" y="9217"/>
                    <a:pt x="18201" y="9255"/>
                  </a:cubicBezTo>
                  <a:cubicBezTo>
                    <a:pt x="18220" y="9294"/>
                    <a:pt x="18228" y="9335"/>
                    <a:pt x="18225" y="9377"/>
                  </a:cubicBezTo>
                  <a:lnTo>
                    <a:pt x="18225" y="12183"/>
                  </a:lnTo>
                  <a:cubicBezTo>
                    <a:pt x="18228" y="12224"/>
                    <a:pt x="18219" y="12265"/>
                    <a:pt x="18200" y="12303"/>
                  </a:cubicBezTo>
                  <a:cubicBezTo>
                    <a:pt x="18181" y="12342"/>
                    <a:pt x="18152" y="12377"/>
                    <a:pt x="18114" y="12406"/>
                  </a:cubicBezTo>
                  <a:cubicBezTo>
                    <a:pt x="18077" y="12435"/>
                    <a:pt x="18032" y="12457"/>
                    <a:pt x="17982" y="12472"/>
                  </a:cubicBezTo>
                  <a:cubicBezTo>
                    <a:pt x="17933" y="12486"/>
                    <a:pt x="17880" y="12493"/>
                    <a:pt x="17827" y="12490"/>
                  </a:cubicBezTo>
                  <a:lnTo>
                    <a:pt x="4713" y="12490"/>
                  </a:lnTo>
                  <a:lnTo>
                    <a:pt x="4713" y="18136"/>
                  </a:lnTo>
                  <a:lnTo>
                    <a:pt x="21198" y="18136"/>
                  </a:lnTo>
                  <a:cubicBezTo>
                    <a:pt x="21251" y="18133"/>
                    <a:pt x="21304" y="18140"/>
                    <a:pt x="21354" y="18155"/>
                  </a:cubicBezTo>
                  <a:cubicBezTo>
                    <a:pt x="21404" y="18170"/>
                    <a:pt x="21449" y="18193"/>
                    <a:pt x="21487" y="18222"/>
                  </a:cubicBezTo>
                  <a:cubicBezTo>
                    <a:pt x="21524" y="18252"/>
                    <a:pt x="21553" y="18288"/>
                    <a:pt x="21571" y="18327"/>
                  </a:cubicBezTo>
                  <a:cubicBezTo>
                    <a:pt x="21590" y="18366"/>
                    <a:pt x="21597" y="18408"/>
                    <a:pt x="21593" y="18449"/>
                  </a:cubicBezTo>
                  <a:cubicBezTo>
                    <a:pt x="21593" y="18449"/>
                    <a:pt x="21593" y="18449"/>
                    <a:pt x="21593" y="184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3970021" y="9214484"/>
              <a:ext cx="205289" cy="234047"/>
            </a:xfrm>
            <a:custGeom>
              <a:avLst/>
              <a:gdLst/>
              <a:ahLst/>
              <a:cxnLst/>
              <a:rect l="l" t="t" r="r" b="b"/>
              <a:pathLst>
                <a:path w="21598" h="21596" extrusionOk="0">
                  <a:moveTo>
                    <a:pt x="17307" y="15352"/>
                  </a:moveTo>
                  <a:cubicBezTo>
                    <a:pt x="17307" y="13346"/>
                    <a:pt x="15795" y="12437"/>
                    <a:pt x="12471" y="12437"/>
                  </a:cubicBezTo>
                  <a:lnTo>
                    <a:pt x="4187" y="12437"/>
                  </a:lnTo>
                  <a:lnTo>
                    <a:pt x="4187" y="18233"/>
                  </a:lnTo>
                  <a:lnTo>
                    <a:pt x="12471" y="18233"/>
                  </a:lnTo>
                  <a:cubicBezTo>
                    <a:pt x="15846" y="18233"/>
                    <a:pt x="17307" y="17370"/>
                    <a:pt x="17307" y="15352"/>
                  </a:cubicBezTo>
                  <a:cubicBezTo>
                    <a:pt x="17307" y="15352"/>
                    <a:pt x="17307" y="15352"/>
                    <a:pt x="17307" y="15352"/>
                  </a:cubicBezTo>
                  <a:close/>
                  <a:moveTo>
                    <a:pt x="11291" y="3371"/>
                  </a:moveTo>
                  <a:lnTo>
                    <a:pt x="4187" y="3371"/>
                  </a:lnTo>
                  <a:lnTo>
                    <a:pt x="4187" y="9175"/>
                  </a:lnTo>
                  <a:lnTo>
                    <a:pt x="11291" y="9175"/>
                  </a:lnTo>
                  <a:cubicBezTo>
                    <a:pt x="14476" y="9175"/>
                    <a:pt x="15937" y="8265"/>
                    <a:pt x="15937" y="6275"/>
                  </a:cubicBezTo>
                  <a:cubicBezTo>
                    <a:pt x="15937" y="4285"/>
                    <a:pt x="14476" y="3371"/>
                    <a:pt x="11291" y="3371"/>
                  </a:cubicBezTo>
                  <a:close/>
                  <a:moveTo>
                    <a:pt x="21598" y="15675"/>
                  </a:moveTo>
                  <a:cubicBezTo>
                    <a:pt x="21598" y="19451"/>
                    <a:pt x="18292" y="21596"/>
                    <a:pt x="12452" y="21596"/>
                  </a:cubicBezTo>
                  <a:lnTo>
                    <a:pt x="352" y="21596"/>
                  </a:lnTo>
                  <a:cubicBezTo>
                    <a:pt x="305" y="21598"/>
                    <a:pt x="258" y="21592"/>
                    <a:pt x="214" y="21577"/>
                  </a:cubicBezTo>
                  <a:cubicBezTo>
                    <a:pt x="170" y="21562"/>
                    <a:pt x="130" y="21539"/>
                    <a:pt x="97" y="21510"/>
                  </a:cubicBezTo>
                  <a:cubicBezTo>
                    <a:pt x="64" y="21481"/>
                    <a:pt x="38" y="21446"/>
                    <a:pt x="21" y="21407"/>
                  </a:cubicBezTo>
                  <a:cubicBezTo>
                    <a:pt x="5" y="21369"/>
                    <a:pt x="-2" y="21327"/>
                    <a:pt x="1" y="21286"/>
                  </a:cubicBezTo>
                  <a:lnTo>
                    <a:pt x="1" y="310"/>
                  </a:lnTo>
                  <a:cubicBezTo>
                    <a:pt x="-2" y="269"/>
                    <a:pt x="5" y="228"/>
                    <a:pt x="21" y="189"/>
                  </a:cubicBezTo>
                  <a:cubicBezTo>
                    <a:pt x="38" y="150"/>
                    <a:pt x="64" y="115"/>
                    <a:pt x="97" y="86"/>
                  </a:cubicBezTo>
                  <a:cubicBezTo>
                    <a:pt x="130" y="57"/>
                    <a:pt x="170" y="34"/>
                    <a:pt x="214" y="19"/>
                  </a:cubicBezTo>
                  <a:cubicBezTo>
                    <a:pt x="258" y="4"/>
                    <a:pt x="305" y="-2"/>
                    <a:pt x="352" y="0"/>
                  </a:cubicBezTo>
                  <a:lnTo>
                    <a:pt x="11379" y="0"/>
                  </a:lnTo>
                  <a:cubicBezTo>
                    <a:pt x="17061" y="0"/>
                    <a:pt x="20155" y="1974"/>
                    <a:pt x="20155" y="5583"/>
                  </a:cubicBezTo>
                  <a:cubicBezTo>
                    <a:pt x="20155" y="7957"/>
                    <a:pt x="18785" y="9515"/>
                    <a:pt x="16004" y="10238"/>
                  </a:cubicBezTo>
                  <a:cubicBezTo>
                    <a:pt x="19909" y="10971"/>
                    <a:pt x="21598" y="13022"/>
                    <a:pt x="21598" y="156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4232868" y="9205747"/>
              <a:ext cx="245754" cy="2427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1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4556374" y="9205747"/>
              <a:ext cx="245754" cy="2427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20" y="18203"/>
                  </a:moveTo>
                  <a:cubicBezTo>
                    <a:pt x="15238" y="18203"/>
                    <a:pt x="17897" y="15275"/>
                    <a:pt x="17897" y="10800"/>
                  </a:cubicBezTo>
                  <a:cubicBezTo>
                    <a:pt x="17897" y="6325"/>
                    <a:pt x="15238" y="3397"/>
                    <a:pt x="11020" y="3397"/>
                  </a:cubicBezTo>
                  <a:lnTo>
                    <a:pt x="10580" y="3397"/>
                  </a:lnTo>
                  <a:cubicBezTo>
                    <a:pt x="6362" y="3397"/>
                    <a:pt x="3703" y="6325"/>
                    <a:pt x="3703" y="10800"/>
                  </a:cubicBezTo>
                  <a:cubicBezTo>
                    <a:pt x="3703" y="15275"/>
                    <a:pt x="6362" y="18203"/>
                    <a:pt x="10580" y="18203"/>
                  </a:cubicBezTo>
                  <a:cubicBezTo>
                    <a:pt x="10580" y="18203"/>
                    <a:pt x="11020" y="18203"/>
                    <a:pt x="11020" y="18203"/>
                  </a:cubicBezTo>
                  <a:close/>
                  <a:moveTo>
                    <a:pt x="0" y="10800"/>
                  </a:moveTo>
                  <a:cubicBezTo>
                    <a:pt x="0" y="4526"/>
                    <a:pt x="4115" y="0"/>
                    <a:pt x="10580" y="0"/>
                  </a:cubicBezTo>
                  <a:lnTo>
                    <a:pt x="11020" y="0"/>
                  </a:lnTo>
                  <a:cubicBezTo>
                    <a:pt x="17485" y="0"/>
                    <a:pt x="21600" y="4516"/>
                    <a:pt x="21600" y="10800"/>
                  </a:cubicBezTo>
                  <a:cubicBezTo>
                    <a:pt x="21600" y="17084"/>
                    <a:pt x="17485" y="21600"/>
                    <a:pt x="11020" y="21600"/>
                  </a:cubicBezTo>
                  <a:lnTo>
                    <a:pt x="10580" y="21600"/>
                  </a:lnTo>
                  <a:cubicBezTo>
                    <a:pt x="4115" y="21600"/>
                    <a:pt x="0" y="17072"/>
                    <a:pt x="0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4879879" y="9214430"/>
              <a:ext cx="207425" cy="234100"/>
            </a:xfrm>
            <a:custGeom>
              <a:avLst/>
              <a:gdLst/>
              <a:ahLst/>
              <a:cxnLst/>
              <a:rect l="l" t="t" r="r" b="b"/>
              <a:pathLst>
                <a:path w="21506" h="21591" extrusionOk="0">
                  <a:moveTo>
                    <a:pt x="21219" y="21589"/>
                  </a:moveTo>
                  <a:lnTo>
                    <a:pt x="16745" y="21589"/>
                  </a:lnTo>
                  <a:cubicBezTo>
                    <a:pt x="16625" y="21598"/>
                    <a:pt x="16508" y="21578"/>
                    <a:pt x="16401" y="21532"/>
                  </a:cubicBezTo>
                  <a:cubicBezTo>
                    <a:pt x="16294" y="21486"/>
                    <a:pt x="16202" y="21415"/>
                    <a:pt x="16137" y="21326"/>
                  </a:cubicBezTo>
                  <a:cubicBezTo>
                    <a:pt x="13062" y="18122"/>
                    <a:pt x="9720" y="15128"/>
                    <a:pt x="6139" y="12369"/>
                  </a:cubicBezTo>
                  <a:lnTo>
                    <a:pt x="4129" y="12369"/>
                  </a:lnTo>
                  <a:lnTo>
                    <a:pt x="4129" y="21278"/>
                  </a:lnTo>
                  <a:cubicBezTo>
                    <a:pt x="4131" y="21319"/>
                    <a:pt x="4125" y="21360"/>
                    <a:pt x="4108" y="21399"/>
                  </a:cubicBezTo>
                  <a:cubicBezTo>
                    <a:pt x="4091" y="21437"/>
                    <a:pt x="4066" y="21472"/>
                    <a:pt x="4033" y="21502"/>
                  </a:cubicBezTo>
                  <a:cubicBezTo>
                    <a:pt x="3999" y="21531"/>
                    <a:pt x="3959" y="21554"/>
                    <a:pt x="3917" y="21568"/>
                  </a:cubicBezTo>
                  <a:cubicBezTo>
                    <a:pt x="3873" y="21583"/>
                    <a:pt x="3827" y="21589"/>
                    <a:pt x="3781" y="21587"/>
                  </a:cubicBezTo>
                  <a:lnTo>
                    <a:pt x="347" y="21587"/>
                  </a:lnTo>
                  <a:cubicBezTo>
                    <a:pt x="301" y="21589"/>
                    <a:pt x="255" y="21583"/>
                    <a:pt x="211" y="21568"/>
                  </a:cubicBezTo>
                  <a:cubicBezTo>
                    <a:pt x="167" y="21554"/>
                    <a:pt x="127" y="21531"/>
                    <a:pt x="95" y="21502"/>
                  </a:cubicBezTo>
                  <a:cubicBezTo>
                    <a:pt x="63" y="21472"/>
                    <a:pt x="37" y="21437"/>
                    <a:pt x="21" y="21399"/>
                  </a:cubicBezTo>
                  <a:cubicBezTo>
                    <a:pt x="5" y="21360"/>
                    <a:pt x="-2" y="21319"/>
                    <a:pt x="1" y="21278"/>
                  </a:cubicBezTo>
                  <a:lnTo>
                    <a:pt x="1" y="310"/>
                  </a:lnTo>
                  <a:cubicBezTo>
                    <a:pt x="-2" y="269"/>
                    <a:pt x="5" y="227"/>
                    <a:pt x="21" y="189"/>
                  </a:cubicBezTo>
                  <a:cubicBezTo>
                    <a:pt x="37" y="150"/>
                    <a:pt x="63" y="115"/>
                    <a:pt x="95" y="86"/>
                  </a:cubicBezTo>
                  <a:cubicBezTo>
                    <a:pt x="127" y="57"/>
                    <a:pt x="167" y="34"/>
                    <a:pt x="211" y="19"/>
                  </a:cubicBezTo>
                  <a:cubicBezTo>
                    <a:pt x="255" y="4"/>
                    <a:pt x="301" y="-2"/>
                    <a:pt x="347" y="0"/>
                  </a:cubicBezTo>
                  <a:lnTo>
                    <a:pt x="3781" y="0"/>
                  </a:lnTo>
                  <a:cubicBezTo>
                    <a:pt x="3827" y="-2"/>
                    <a:pt x="3873" y="4"/>
                    <a:pt x="3917" y="19"/>
                  </a:cubicBezTo>
                  <a:cubicBezTo>
                    <a:pt x="3959" y="34"/>
                    <a:pt x="3999" y="57"/>
                    <a:pt x="4033" y="86"/>
                  </a:cubicBezTo>
                  <a:cubicBezTo>
                    <a:pt x="4066" y="115"/>
                    <a:pt x="4091" y="150"/>
                    <a:pt x="4108" y="189"/>
                  </a:cubicBezTo>
                  <a:cubicBezTo>
                    <a:pt x="4125" y="227"/>
                    <a:pt x="4131" y="269"/>
                    <a:pt x="4129" y="310"/>
                  </a:cubicBezTo>
                  <a:lnTo>
                    <a:pt x="4129" y="8825"/>
                  </a:lnTo>
                  <a:lnTo>
                    <a:pt x="6169" y="8825"/>
                  </a:lnTo>
                  <a:cubicBezTo>
                    <a:pt x="9464" y="6208"/>
                    <a:pt x="12491" y="3335"/>
                    <a:pt x="15215" y="241"/>
                  </a:cubicBezTo>
                  <a:cubicBezTo>
                    <a:pt x="15269" y="163"/>
                    <a:pt x="15347" y="101"/>
                    <a:pt x="15439" y="60"/>
                  </a:cubicBezTo>
                  <a:cubicBezTo>
                    <a:pt x="15529" y="19"/>
                    <a:pt x="15632" y="1"/>
                    <a:pt x="15734" y="9"/>
                  </a:cubicBezTo>
                  <a:lnTo>
                    <a:pt x="19965" y="9"/>
                  </a:lnTo>
                  <a:cubicBezTo>
                    <a:pt x="20170" y="9"/>
                    <a:pt x="20277" y="102"/>
                    <a:pt x="20277" y="224"/>
                  </a:cubicBezTo>
                  <a:cubicBezTo>
                    <a:pt x="20269" y="312"/>
                    <a:pt x="20225" y="394"/>
                    <a:pt x="20156" y="456"/>
                  </a:cubicBezTo>
                  <a:cubicBezTo>
                    <a:pt x="16892" y="4079"/>
                    <a:pt x="13267" y="7432"/>
                    <a:pt x="9322" y="10474"/>
                  </a:cubicBezTo>
                  <a:cubicBezTo>
                    <a:pt x="13672" y="13751"/>
                    <a:pt x="17711" y="17338"/>
                    <a:pt x="21403" y="21200"/>
                  </a:cubicBezTo>
                  <a:cubicBezTo>
                    <a:pt x="21598" y="21402"/>
                    <a:pt x="21506" y="21589"/>
                    <a:pt x="21219" y="215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258"/>
                <a:buFont typeface="Gill Sans"/>
                <a:buNone/>
              </a:pPr>
              <a:endParaRPr sz="6258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Stat Comparison">
  <p:cSld name="Quote - v1.4_1_2_1_2"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D"/>
              </a:buClr>
              <a:buSzPts val="3000"/>
              <a:buFont typeface="Arial"/>
              <a:buNone/>
            </a:pPr>
            <a:endParaRPr sz="3000" b="0" i="0" u="none" strike="noStrike" cap="none" baseline="-25000">
              <a:solidFill>
                <a:srgbClr val="FEF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82800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None/>
              <a:defRPr sz="14000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828000" y="5698800"/>
            <a:ext cx="7568100" cy="17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subTitle" idx="2"/>
          </p:nvPr>
        </p:nvSpPr>
        <p:spPr>
          <a:xfrm>
            <a:off x="828000" y="8802000"/>
            <a:ext cx="7568100" cy="7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3"/>
          </p:nvPr>
        </p:nvSpPr>
        <p:spPr>
          <a:xfrm>
            <a:off x="993195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4"/>
          </p:nvPr>
        </p:nvSpPr>
        <p:spPr>
          <a:xfrm>
            <a:off x="9931950" y="5698800"/>
            <a:ext cx="7568100" cy="17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5"/>
          </p:nvPr>
        </p:nvSpPr>
        <p:spPr>
          <a:xfrm>
            <a:off x="9931950" y="8802000"/>
            <a:ext cx="7568100" cy="7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Stat Comparison">
  <p:cSld name="Quote - v1.4_1_2_1_2_2"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D"/>
              </a:buClr>
              <a:buSzPts val="3000"/>
              <a:buFont typeface="Arial"/>
              <a:buNone/>
            </a:pPr>
            <a:endParaRPr sz="3000" b="0" i="0" u="none" strike="noStrike" cap="none" baseline="-25000">
              <a:solidFill>
                <a:srgbClr val="FEF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82800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subTitle" idx="1"/>
          </p:nvPr>
        </p:nvSpPr>
        <p:spPr>
          <a:xfrm>
            <a:off x="828000" y="5698800"/>
            <a:ext cx="7568100" cy="17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subTitle" idx="2"/>
          </p:nvPr>
        </p:nvSpPr>
        <p:spPr>
          <a:xfrm>
            <a:off x="828000" y="8802000"/>
            <a:ext cx="7568100" cy="7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title" idx="3"/>
          </p:nvPr>
        </p:nvSpPr>
        <p:spPr>
          <a:xfrm>
            <a:off x="993195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None/>
              <a:defRPr sz="14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4"/>
          </p:nvPr>
        </p:nvSpPr>
        <p:spPr>
          <a:xfrm>
            <a:off x="9931950" y="5698800"/>
            <a:ext cx="7568100" cy="17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subTitle" idx="5"/>
          </p:nvPr>
        </p:nvSpPr>
        <p:spPr>
          <a:xfrm>
            <a:off x="9931950" y="8802000"/>
            <a:ext cx="7568100" cy="7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hree Stats">
  <p:cSld name="Quote - v1.4_1_2_1_1_2_1">
    <p:bg>
      <p:bgPr>
        <a:solidFill>
          <a:schemeClr val="dk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1534350" y="4002775"/>
            <a:ext cx="3795600" cy="1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None/>
              <a:defRPr sz="9800">
                <a:solidFill>
                  <a:schemeClr val="accent1"/>
                </a:solidFill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"/>
          </p:nvPr>
        </p:nvSpPr>
        <p:spPr>
          <a:xfrm>
            <a:off x="1534350" y="5722725"/>
            <a:ext cx="3795600" cy="94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 idx="2"/>
          </p:nvPr>
        </p:nvSpPr>
        <p:spPr>
          <a:xfrm>
            <a:off x="7245450" y="4002700"/>
            <a:ext cx="3797400" cy="1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None/>
              <a:defRPr sz="9800">
                <a:solidFill>
                  <a:schemeClr val="accent1"/>
                </a:solidFill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3"/>
          </p:nvPr>
        </p:nvSpPr>
        <p:spPr>
          <a:xfrm>
            <a:off x="7245450" y="5722800"/>
            <a:ext cx="3797400" cy="94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title" idx="4"/>
          </p:nvPr>
        </p:nvSpPr>
        <p:spPr>
          <a:xfrm>
            <a:off x="12958350" y="4002750"/>
            <a:ext cx="3802500" cy="1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None/>
              <a:defRPr sz="9800">
                <a:solidFill>
                  <a:schemeClr val="accent1"/>
                </a:solidFill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0"/>
              <a:buFont typeface="Montserrat SemiBold"/>
              <a:buNone/>
              <a:defRPr sz="9800" b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5"/>
          </p:nvPr>
        </p:nvSpPr>
        <p:spPr>
          <a:xfrm>
            <a:off x="12958350" y="5722800"/>
            <a:ext cx="3802500" cy="94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6"/>
          </p:nvPr>
        </p:nvSpPr>
        <p:spPr>
          <a:xfrm>
            <a:off x="828000" y="8802000"/>
            <a:ext cx="16632000" cy="7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title" idx="7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8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  <p15:guide id="2" pos="576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Stat + Media">
  <p:cSld name="Title + Phone - v1.4_1_1_1_3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82800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None/>
              <a:defRPr sz="16000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None/>
              <a:defRPr sz="1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1"/>
          </p:nvPr>
        </p:nvSpPr>
        <p:spPr>
          <a:xfrm>
            <a:off x="828000" y="5698800"/>
            <a:ext cx="7568100" cy="17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2"/>
          </p:nvPr>
        </p:nvSpPr>
        <p:spPr>
          <a:xfrm>
            <a:off x="828000" y="8802000"/>
            <a:ext cx="7568100" cy="7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Stat + Media 1">
  <p:cSld name="Title + Phone - v1.4_1_1_1_3_4_1">
    <p:bg>
      <p:bgPr>
        <a:solidFill>
          <a:schemeClr val="dk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828000" y="828000"/>
            <a:ext cx="7568100" cy="46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sz="140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subTitle" idx="1"/>
          </p:nvPr>
        </p:nvSpPr>
        <p:spPr>
          <a:xfrm>
            <a:off x="828000" y="5698800"/>
            <a:ext cx="7568100" cy="17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subTitle" idx="2"/>
          </p:nvPr>
        </p:nvSpPr>
        <p:spPr>
          <a:xfrm>
            <a:off x="828000" y="8802000"/>
            <a:ext cx="7568100" cy="7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Left Title">
  <p:cSld name="Agenda - v1.4_2_1_1_1_1_1"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828000" y="3812325"/>
            <a:ext cx="5378400" cy="26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77" name="Google Shape;277;p4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Left Title">
  <p:cSld name="Agenda - v1.4_2_1_1_1_1_1_1_1">
    <p:bg>
      <p:bgPr>
        <a:solidFill>
          <a:schemeClr val="dk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828000" y="3812325"/>
            <a:ext cx="5378400" cy="26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End Card Navy">
  <p:cSld name="Logo - v1.4_1_2_1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43"/>
          <p:cNvGrpSpPr/>
          <p:nvPr/>
        </p:nvGrpSpPr>
        <p:grpSpPr>
          <a:xfrm>
            <a:off x="863992" y="4895573"/>
            <a:ext cx="9073525" cy="510481"/>
            <a:chOff x="1346200" y="1270000"/>
            <a:chExt cx="25740496" cy="1448172"/>
          </a:xfrm>
        </p:grpSpPr>
        <p:sp>
          <p:nvSpPr>
            <p:cNvPr id="288" name="Google Shape;288;p43"/>
            <p:cNvSpPr/>
            <p:nvPr/>
          </p:nvSpPr>
          <p:spPr>
            <a:xfrm>
              <a:off x="1346200" y="1320800"/>
              <a:ext cx="12699017" cy="1396224"/>
            </a:xfrm>
            <a:custGeom>
              <a:avLst/>
              <a:gdLst/>
              <a:ahLst/>
              <a:cxnLst/>
              <a:rect l="l" t="t" r="r" b="b"/>
              <a:pathLst>
                <a:path w="21591" h="21600" extrusionOk="0">
                  <a:moveTo>
                    <a:pt x="6057" y="0"/>
                  </a:moveTo>
                  <a:cubicBezTo>
                    <a:pt x="5390" y="0"/>
                    <a:pt x="4923" y="4522"/>
                    <a:pt x="4923" y="10978"/>
                  </a:cubicBezTo>
                  <a:cubicBezTo>
                    <a:pt x="4923" y="17360"/>
                    <a:pt x="5373" y="21600"/>
                    <a:pt x="6051" y="21600"/>
                  </a:cubicBezTo>
                  <a:lnTo>
                    <a:pt x="6100" y="21600"/>
                  </a:lnTo>
                  <a:cubicBezTo>
                    <a:pt x="6499" y="21600"/>
                    <a:pt x="6826" y="20111"/>
                    <a:pt x="7008" y="17701"/>
                  </a:cubicBezTo>
                  <a:cubicBezTo>
                    <a:pt x="7014" y="17612"/>
                    <a:pt x="7017" y="17555"/>
                    <a:pt x="7017" y="17480"/>
                  </a:cubicBezTo>
                  <a:cubicBezTo>
                    <a:pt x="7017" y="17406"/>
                    <a:pt x="7012" y="17331"/>
                    <a:pt x="7001" y="17271"/>
                  </a:cubicBezTo>
                  <a:lnTo>
                    <a:pt x="6705" y="15964"/>
                  </a:lnTo>
                  <a:cubicBezTo>
                    <a:pt x="6686" y="15874"/>
                    <a:pt x="6668" y="15904"/>
                    <a:pt x="6651" y="16068"/>
                  </a:cubicBezTo>
                  <a:cubicBezTo>
                    <a:pt x="6529" y="17362"/>
                    <a:pt x="6369" y="18205"/>
                    <a:pt x="6094" y="18205"/>
                  </a:cubicBezTo>
                  <a:lnTo>
                    <a:pt x="6045" y="18205"/>
                  </a:lnTo>
                  <a:cubicBezTo>
                    <a:pt x="5620" y="18205"/>
                    <a:pt x="5335" y="15249"/>
                    <a:pt x="5335" y="10831"/>
                  </a:cubicBezTo>
                  <a:cubicBezTo>
                    <a:pt x="5335" y="6428"/>
                    <a:pt x="5625" y="3389"/>
                    <a:pt x="6045" y="3389"/>
                  </a:cubicBezTo>
                  <a:lnTo>
                    <a:pt x="6094" y="3389"/>
                  </a:lnTo>
                  <a:cubicBezTo>
                    <a:pt x="6362" y="3389"/>
                    <a:pt x="6543" y="4402"/>
                    <a:pt x="6664" y="6306"/>
                  </a:cubicBezTo>
                  <a:cubicBezTo>
                    <a:pt x="6677" y="6529"/>
                    <a:pt x="6702" y="6530"/>
                    <a:pt x="6721" y="6441"/>
                  </a:cubicBezTo>
                  <a:lnTo>
                    <a:pt x="7009" y="5145"/>
                  </a:lnTo>
                  <a:cubicBezTo>
                    <a:pt x="7029" y="5056"/>
                    <a:pt x="7032" y="4906"/>
                    <a:pt x="7020" y="4728"/>
                  </a:cubicBezTo>
                  <a:cubicBezTo>
                    <a:pt x="6849" y="1931"/>
                    <a:pt x="6525" y="0"/>
                    <a:pt x="6107" y="0"/>
                  </a:cubicBezTo>
                  <a:lnTo>
                    <a:pt x="6057" y="0"/>
                  </a:lnTo>
                  <a:close/>
                  <a:moveTo>
                    <a:pt x="14456" y="0"/>
                  </a:moveTo>
                  <a:cubicBezTo>
                    <a:pt x="13737" y="0"/>
                    <a:pt x="13280" y="4523"/>
                    <a:pt x="13280" y="10800"/>
                  </a:cubicBezTo>
                  <a:cubicBezTo>
                    <a:pt x="13280" y="17077"/>
                    <a:pt x="13737" y="21600"/>
                    <a:pt x="14456" y="21600"/>
                  </a:cubicBezTo>
                  <a:lnTo>
                    <a:pt x="14506" y="21600"/>
                  </a:lnTo>
                  <a:cubicBezTo>
                    <a:pt x="15225" y="21600"/>
                    <a:pt x="15682" y="17077"/>
                    <a:pt x="15682" y="10800"/>
                  </a:cubicBezTo>
                  <a:cubicBezTo>
                    <a:pt x="15682" y="4523"/>
                    <a:pt x="15225" y="0"/>
                    <a:pt x="14506" y="0"/>
                  </a:cubicBezTo>
                  <a:lnTo>
                    <a:pt x="14456" y="0"/>
                  </a:lnTo>
                  <a:close/>
                  <a:moveTo>
                    <a:pt x="17523" y="0"/>
                  </a:moveTo>
                  <a:cubicBezTo>
                    <a:pt x="16803" y="0"/>
                    <a:pt x="16346" y="4523"/>
                    <a:pt x="16346" y="10800"/>
                  </a:cubicBezTo>
                  <a:cubicBezTo>
                    <a:pt x="16346" y="17077"/>
                    <a:pt x="16803" y="21600"/>
                    <a:pt x="17523" y="21600"/>
                  </a:cubicBezTo>
                  <a:lnTo>
                    <a:pt x="17572" y="21600"/>
                  </a:lnTo>
                  <a:cubicBezTo>
                    <a:pt x="18291" y="21600"/>
                    <a:pt x="18749" y="17077"/>
                    <a:pt x="18749" y="10800"/>
                  </a:cubicBezTo>
                  <a:cubicBezTo>
                    <a:pt x="18749" y="4523"/>
                    <a:pt x="18291" y="0"/>
                    <a:pt x="17572" y="0"/>
                  </a:cubicBezTo>
                  <a:lnTo>
                    <a:pt x="17523" y="0"/>
                  </a:lnTo>
                  <a:close/>
                  <a:moveTo>
                    <a:pt x="32" y="393"/>
                  </a:moveTo>
                  <a:cubicBezTo>
                    <a:pt x="13" y="393"/>
                    <a:pt x="0" y="509"/>
                    <a:pt x="0" y="688"/>
                  </a:cubicBezTo>
                  <a:lnTo>
                    <a:pt x="0" y="20918"/>
                  </a:lnTo>
                  <a:cubicBezTo>
                    <a:pt x="0" y="21097"/>
                    <a:pt x="13" y="21219"/>
                    <a:pt x="32" y="21219"/>
                  </a:cubicBezTo>
                  <a:lnTo>
                    <a:pt x="356" y="21219"/>
                  </a:lnTo>
                  <a:cubicBezTo>
                    <a:pt x="376" y="21219"/>
                    <a:pt x="389" y="21097"/>
                    <a:pt x="389" y="20918"/>
                  </a:cubicBezTo>
                  <a:lnTo>
                    <a:pt x="389" y="12648"/>
                  </a:lnTo>
                  <a:lnTo>
                    <a:pt x="1455" y="12648"/>
                  </a:lnTo>
                  <a:cubicBezTo>
                    <a:pt x="1474" y="12648"/>
                    <a:pt x="1488" y="12532"/>
                    <a:pt x="1488" y="12353"/>
                  </a:cubicBezTo>
                  <a:lnTo>
                    <a:pt x="1488" y="9615"/>
                  </a:lnTo>
                  <a:cubicBezTo>
                    <a:pt x="1488" y="9437"/>
                    <a:pt x="1474" y="9320"/>
                    <a:pt x="1455" y="9320"/>
                  </a:cubicBezTo>
                  <a:lnTo>
                    <a:pt x="389" y="9320"/>
                  </a:lnTo>
                  <a:lnTo>
                    <a:pt x="389" y="3727"/>
                  </a:lnTo>
                  <a:lnTo>
                    <a:pt x="1681" y="3727"/>
                  </a:lnTo>
                  <a:cubicBezTo>
                    <a:pt x="1700" y="3727"/>
                    <a:pt x="1713" y="3605"/>
                    <a:pt x="1713" y="3426"/>
                  </a:cubicBezTo>
                  <a:lnTo>
                    <a:pt x="1713" y="688"/>
                  </a:lnTo>
                  <a:cubicBezTo>
                    <a:pt x="1713" y="509"/>
                    <a:pt x="1700" y="393"/>
                    <a:pt x="1681" y="393"/>
                  </a:cubicBezTo>
                  <a:lnTo>
                    <a:pt x="32" y="393"/>
                  </a:lnTo>
                  <a:close/>
                  <a:moveTo>
                    <a:pt x="3018" y="393"/>
                  </a:moveTo>
                  <a:cubicBezTo>
                    <a:pt x="2987" y="393"/>
                    <a:pt x="2970" y="497"/>
                    <a:pt x="2955" y="780"/>
                  </a:cubicBezTo>
                  <a:cubicBezTo>
                    <a:pt x="2638" y="6938"/>
                    <a:pt x="2323" y="14260"/>
                    <a:pt x="2117" y="20894"/>
                  </a:cubicBezTo>
                  <a:cubicBezTo>
                    <a:pt x="2111" y="21102"/>
                    <a:pt x="2124" y="21219"/>
                    <a:pt x="2147" y="21219"/>
                  </a:cubicBezTo>
                  <a:lnTo>
                    <a:pt x="2491" y="21219"/>
                  </a:lnTo>
                  <a:cubicBezTo>
                    <a:pt x="2510" y="21219"/>
                    <a:pt x="2523" y="21128"/>
                    <a:pt x="2528" y="20949"/>
                  </a:cubicBezTo>
                  <a:cubicBezTo>
                    <a:pt x="2574" y="19239"/>
                    <a:pt x="2631" y="17441"/>
                    <a:pt x="2696" y="15626"/>
                  </a:cubicBezTo>
                  <a:lnTo>
                    <a:pt x="3790" y="15626"/>
                  </a:lnTo>
                  <a:cubicBezTo>
                    <a:pt x="3856" y="17441"/>
                    <a:pt x="3913" y="19239"/>
                    <a:pt x="3960" y="20949"/>
                  </a:cubicBezTo>
                  <a:cubicBezTo>
                    <a:pt x="3965" y="21128"/>
                    <a:pt x="3978" y="21219"/>
                    <a:pt x="3998" y="21219"/>
                  </a:cubicBezTo>
                  <a:lnTo>
                    <a:pt x="4354" y="21219"/>
                  </a:lnTo>
                  <a:cubicBezTo>
                    <a:pt x="4377" y="21219"/>
                    <a:pt x="4390" y="21102"/>
                    <a:pt x="4383" y="20894"/>
                  </a:cubicBezTo>
                  <a:cubicBezTo>
                    <a:pt x="4176" y="14260"/>
                    <a:pt x="3867" y="6923"/>
                    <a:pt x="3547" y="780"/>
                  </a:cubicBezTo>
                  <a:cubicBezTo>
                    <a:pt x="3532" y="497"/>
                    <a:pt x="3514" y="393"/>
                    <a:pt x="3483" y="393"/>
                  </a:cubicBezTo>
                  <a:lnTo>
                    <a:pt x="3018" y="393"/>
                  </a:lnTo>
                  <a:close/>
                  <a:moveTo>
                    <a:pt x="7892" y="393"/>
                  </a:moveTo>
                  <a:cubicBezTo>
                    <a:pt x="7873" y="393"/>
                    <a:pt x="7860" y="509"/>
                    <a:pt x="7860" y="688"/>
                  </a:cubicBezTo>
                  <a:lnTo>
                    <a:pt x="7860" y="20918"/>
                  </a:lnTo>
                  <a:cubicBezTo>
                    <a:pt x="7860" y="21097"/>
                    <a:pt x="7873" y="21219"/>
                    <a:pt x="7892" y="21219"/>
                  </a:cubicBezTo>
                  <a:lnTo>
                    <a:pt x="9609" y="21219"/>
                  </a:lnTo>
                  <a:cubicBezTo>
                    <a:pt x="9628" y="21219"/>
                    <a:pt x="9642" y="21097"/>
                    <a:pt x="9642" y="20918"/>
                  </a:cubicBezTo>
                  <a:lnTo>
                    <a:pt x="9642" y="18186"/>
                  </a:lnTo>
                  <a:cubicBezTo>
                    <a:pt x="9642" y="18008"/>
                    <a:pt x="9628" y="17885"/>
                    <a:pt x="9609" y="17885"/>
                  </a:cubicBezTo>
                  <a:lnTo>
                    <a:pt x="8249" y="17885"/>
                  </a:lnTo>
                  <a:lnTo>
                    <a:pt x="8249" y="12439"/>
                  </a:lnTo>
                  <a:lnTo>
                    <a:pt x="9331" y="12439"/>
                  </a:lnTo>
                  <a:cubicBezTo>
                    <a:pt x="9350" y="12439"/>
                    <a:pt x="9364" y="12323"/>
                    <a:pt x="9364" y="12145"/>
                  </a:cubicBezTo>
                  <a:lnTo>
                    <a:pt x="9364" y="9437"/>
                  </a:lnTo>
                  <a:cubicBezTo>
                    <a:pt x="9364" y="9258"/>
                    <a:pt x="9350" y="9142"/>
                    <a:pt x="9331" y="9142"/>
                  </a:cubicBezTo>
                  <a:lnTo>
                    <a:pt x="8249" y="9142"/>
                  </a:lnTo>
                  <a:lnTo>
                    <a:pt x="8249" y="3727"/>
                  </a:lnTo>
                  <a:lnTo>
                    <a:pt x="9580" y="3727"/>
                  </a:lnTo>
                  <a:cubicBezTo>
                    <a:pt x="9599" y="3727"/>
                    <a:pt x="9612" y="3605"/>
                    <a:pt x="9612" y="3426"/>
                  </a:cubicBezTo>
                  <a:lnTo>
                    <a:pt x="9612" y="688"/>
                  </a:lnTo>
                  <a:cubicBezTo>
                    <a:pt x="9612" y="509"/>
                    <a:pt x="9599" y="393"/>
                    <a:pt x="9580" y="393"/>
                  </a:cubicBezTo>
                  <a:lnTo>
                    <a:pt x="7892" y="393"/>
                  </a:lnTo>
                  <a:close/>
                  <a:moveTo>
                    <a:pt x="10613" y="393"/>
                  </a:moveTo>
                  <a:cubicBezTo>
                    <a:pt x="10593" y="393"/>
                    <a:pt x="10580" y="509"/>
                    <a:pt x="10580" y="688"/>
                  </a:cubicBezTo>
                  <a:lnTo>
                    <a:pt x="10580" y="20918"/>
                  </a:lnTo>
                  <a:cubicBezTo>
                    <a:pt x="10580" y="21097"/>
                    <a:pt x="10593" y="21219"/>
                    <a:pt x="10613" y="21219"/>
                  </a:cubicBezTo>
                  <a:lnTo>
                    <a:pt x="11738" y="21219"/>
                  </a:lnTo>
                  <a:cubicBezTo>
                    <a:pt x="12280" y="21219"/>
                    <a:pt x="12588" y="19147"/>
                    <a:pt x="12588" y="15503"/>
                  </a:cubicBezTo>
                  <a:cubicBezTo>
                    <a:pt x="12588" y="12945"/>
                    <a:pt x="12431" y="10971"/>
                    <a:pt x="12068" y="10272"/>
                  </a:cubicBezTo>
                  <a:cubicBezTo>
                    <a:pt x="12327" y="9573"/>
                    <a:pt x="12454" y="8068"/>
                    <a:pt x="12454" y="5778"/>
                  </a:cubicBezTo>
                  <a:cubicBezTo>
                    <a:pt x="12454" y="2297"/>
                    <a:pt x="12167" y="393"/>
                    <a:pt x="11639" y="393"/>
                  </a:cubicBezTo>
                  <a:lnTo>
                    <a:pt x="10613" y="393"/>
                  </a:lnTo>
                  <a:close/>
                  <a:moveTo>
                    <a:pt x="19595" y="393"/>
                  </a:moveTo>
                  <a:cubicBezTo>
                    <a:pt x="19576" y="393"/>
                    <a:pt x="19563" y="509"/>
                    <a:pt x="19563" y="688"/>
                  </a:cubicBezTo>
                  <a:lnTo>
                    <a:pt x="19563" y="20918"/>
                  </a:lnTo>
                  <a:cubicBezTo>
                    <a:pt x="19563" y="21097"/>
                    <a:pt x="19576" y="21219"/>
                    <a:pt x="19595" y="21219"/>
                  </a:cubicBezTo>
                  <a:lnTo>
                    <a:pt x="19919" y="21219"/>
                  </a:lnTo>
                  <a:cubicBezTo>
                    <a:pt x="19939" y="21219"/>
                    <a:pt x="19952" y="21097"/>
                    <a:pt x="19952" y="20918"/>
                  </a:cubicBezTo>
                  <a:lnTo>
                    <a:pt x="19952" y="12323"/>
                  </a:lnTo>
                  <a:lnTo>
                    <a:pt x="20142" y="12323"/>
                  </a:lnTo>
                  <a:cubicBezTo>
                    <a:pt x="20440" y="14643"/>
                    <a:pt x="20790" y="17799"/>
                    <a:pt x="21085" y="20968"/>
                  </a:cubicBezTo>
                  <a:cubicBezTo>
                    <a:pt x="21103" y="21161"/>
                    <a:pt x="21114" y="21219"/>
                    <a:pt x="21142" y="21219"/>
                  </a:cubicBezTo>
                  <a:lnTo>
                    <a:pt x="21564" y="21219"/>
                  </a:lnTo>
                  <a:cubicBezTo>
                    <a:pt x="21590" y="21219"/>
                    <a:pt x="21600" y="21038"/>
                    <a:pt x="21582" y="20845"/>
                  </a:cubicBezTo>
                  <a:cubicBezTo>
                    <a:pt x="21232" y="17096"/>
                    <a:pt x="20848" y="13617"/>
                    <a:pt x="20442" y="10493"/>
                  </a:cubicBezTo>
                  <a:cubicBezTo>
                    <a:pt x="20764" y="7994"/>
                    <a:pt x="21113" y="4765"/>
                    <a:pt x="21465" y="823"/>
                  </a:cubicBezTo>
                  <a:cubicBezTo>
                    <a:pt x="21473" y="733"/>
                    <a:pt x="21476" y="661"/>
                    <a:pt x="21476" y="602"/>
                  </a:cubicBezTo>
                  <a:cubicBezTo>
                    <a:pt x="21476" y="483"/>
                    <a:pt x="21466" y="393"/>
                    <a:pt x="21446" y="393"/>
                  </a:cubicBezTo>
                  <a:lnTo>
                    <a:pt x="21048" y="393"/>
                  </a:lnTo>
                  <a:cubicBezTo>
                    <a:pt x="21028" y="393"/>
                    <a:pt x="21015" y="421"/>
                    <a:pt x="20998" y="614"/>
                  </a:cubicBezTo>
                  <a:cubicBezTo>
                    <a:pt x="20758" y="3455"/>
                    <a:pt x="20464" y="6285"/>
                    <a:pt x="20145" y="8903"/>
                  </a:cubicBezTo>
                  <a:lnTo>
                    <a:pt x="19952" y="8903"/>
                  </a:lnTo>
                  <a:lnTo>
                    <a:pt x="19952" y="688"/>
                  </a:lnTo>
                  <a:cubicBezTo>
                    <a:pt x="19952" y="509"/>
                    <a:pt x="19939" y="393"/>
                    <a:pt x="19919" y="393"/>
                  </a:cubicBezTo>
                  <a:lnTo>
                    <a:pt x="19595" y="393"/>
                  </a:lnTo>
                  <a:close/>
                  <a:moveTo>
                    <a:pt x="14456" y="3389"/>
                  </a:moveTo>
                  <a:lnTo>
                    <a:pt x="14506" y="3389"/>
                  </a:lnTo>
                  <a:cubicBezTo>
                    <a:pt x="14975" y="3389"/>
                    <a:pt x="15271" y="6322"/>
                    <a:pt x="15271" y="10800"/>
                  </a:cubicBezTo>
                  <a:cubicBezTo>
                    <a:pt x="15271" y="15277"/>
                    <a:pt x="14975" y="18205"/>
                    <a:pt x="14506" y="18205"/>
                  </a:cubicBezTo>
                  <a:lnTo>
                    <a:pt x="14456" y="18205"/>
                  </a:lnTo>
                  <a:cubicBezTo>
                    <a:pt x="13987" y="18205"/>
                    <a:pt x="13692" y="15277"/>
                    <a:pt x="13692" y="10800"/>
                  </a:cubicBezTo>
                  <a:cubicBezTo>
                    <a:pt x="13692" y="6322"/>
                    <a:pt x="13987" y="3389"/>
                    <a:pt x="14456" y="3389"/>
                  </a:cubicBezTo>
                  <a:close/>
                  <a:moveTo>
                    <a:pt x="17523" y="3389"/>
                  </a:moveTo>
                  <a:lnTo>
                    <a:pt x="17572" y="3389"/>
                  </a:lnTo>
                  <a:cubicBezTo>
                    <a:pt x="18041" y="3389"/>
                    <a:pt x="18337" y="6322"/>
                    <a:pt x="18337" y="10800"/>
                  </a:cubicBezTo>
                  <a:cubicBezTo>
                    <a:pt x="18337" y="15277"/>
                    <a:pt x="18041" y="18205"/>
                    <a:pt x="17572" y="18205"/>
                  </a:cubicBezTo>
                  <a:lnTo>
                    <a:pt x="17523" y="18205"/>
                  </a:lnTo>
                  <a:cubicBezTo>
                    <a:pt x="17053" y="18205"/>
                    <a:pt x="16758" y="15277"/>
                    <a:pt x="16758" y="10800"/>
                  </a:cubicBezTo>
                  <a:cubicBezTo>
                    <a:pt x="16758" y="6322"/>
                    <a:pt x="17053" y="3389"/>
                    <a:pt x="17523" y="3389"/>
                  </a:cubicBezTo>
                  <a:close/>
                  <a:moveTo>
                    <a:pt x="10970" y="3635"/>
                  </a:moveTo>
                  <a:lnTo>
                    <a:pt x="11630" y="3635"/>
                  </a:lnTo>
                  <a:cubicBezTo>
                    <a:pt x="11926" y="3635"/>
                    <a:pt x="12062" y="4516"/>
                    <a:pt x="12062" y="6435"/>
                  </a:cubicBezTo>
                  <a:cubicBezTo>
                    <a:pt x="12062" y="8353"/>
                    <a:pt x="11926" y="9228"/>
                    <a:pt x="11630" y="9228"/>
                  </a:cubicBezTo>
                  <a:lnTo>
                    <a:pt x="10970" y="9228"/>
                  </a:lnTo>
                  <a:cubicBezTo>
                    <a:pt x="10970" y="9228"/>
                    <a:pt x="10970" y="3635"/>
                    <a:pt x="10970" y="3635"/>
                  </a:cubicBezTo>
                  <a:close/>
                  <a:moveTo>
                    <a:pt x="3205" y="3665"/>
                  </a:moveTo>
                  <a:lnTo>
                    <a:pt x="3281" y="3665"/>
                  </a:lnTo>
                  <a:cubicBezTo>
                    <a:pt x="3417" y="6403"/>
                    <a:pt x="3550" y="9410"/>
                    <a:pt x="3669" y="12415"/>
                  </a:cubicBezTo>
                  <a:cubicBezTo>
                    <a:pt x="3669" y="12415"/>
                    <a:pt x="2816" y="12415"/>
                    <a:pt x="2816" y="12415"/>
                  </a:cubicBezTo>
                  <a:cubicBezTo>
                    <a:pt x="2935" y="9410"/>
                    <a:pt x="3069" y="6403"/>
                    <a:pt x="3205" y="3665"/>
                  </a:cubicBezTo>
                  <a:close/>
                  <a:moveTo>
                    <a:pt x="10970" y="12384"/>
                  </a:moveTo>
                  <a:lnTo>
                    <a:pt x="11740" y="12384"/>
                  </a:lnTo>
                  <a:cubicBezTo>
                    <a:pt x="12049" y="12384"/>
                    <a:pt x="12189" y="13262"/>
                    <a:pt x="12189" y="15196"/>
                  </a:cubicBezTo>
                  <a:cubicBezTo>
                    <a:pt x="12189" y="17145"/>
                    <a:pt x="12054" y="17977"/>
                    <a:pt x="11740" y="17977"/>
                  </a:cubicBezTo>
                  <a:lnTo>
                    <a:pt x="10970" y="17977"/>
                  </a:lnTo>
                  <a:lnTo>
                    <a:pt x="10970" y="12384"/>
                  </a:lnTo>
                  <a:close/>
                </a:path>
              </a:pathLst>
            </a:custGeom>
            <a:solidFill>
              <a:srgbClr val="C6E6F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Gill Sans"/>
                <a:buNone/>
              </a:pPr>
              <a:endParaRPr sz="32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14846300" y="1270000"/>
              <a:ext cx="12240396" cy="14481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82" y="0"/>
                  </a:moveTo>
                  <a:cubicBezTo>
                    <a:pt x="3402" y="0"/>
                    <a:pt x="3261" y="441"/>
                    <a:pt x="3159" y="1326"/>
                  </a:cubicBezTo>
                  <a:cubicBezTo>
                    <a:pt x="3057" y="2211"/>
                    <a:pt x="3007" y="3498"/>
                    <a:pt x="3007" y="5191"/>
                  </a:cubicBezTo>
                  <a:lnTo>
                    <a:pt x="3007" y="6985"/>
                  </a:lnTo>
                  <a:lnTo>
                    <a:pt x="2689" y="6985"/>
                  </a:lnTo>
                  <a:lnTo>
                    <a:pt x="2689" y="8950"/>
                  </a:lnTo>
                  <a:lnTo>
                    <a:pt x="3007" y="8950"/>
                  </a:lnTo>
                  <a:lnTo>
                    <a:pt x="3007" y="21263"/>
                  </a:lnTo>
                  <a:lnTo>
                    <a:pt x="3275" y="21263"/>
                  </a:lnTo>
                  <a:lnTo>
                    <a:pt x="3275" y="8950"/>
                  </a:lnTo>
                  <a:lnTo>
                    <a:pt x="3850" y="8950"/>
                  </a:lnTo>
                  <a:lnTo>
                    <a:pt x="3850" y="6985"/>
                  </a:lnTo>
                  <a:lnTo>
                    <a:pt x="3275" y="6985"/>
                  </a:lnTo>
                  <a:lnTo>
                    <a:pt x="3275" y="5037"/>
                  </a:lnTo>
                  <a:cubicBezTo>
                    <a:pt x="3275" y="3048"/>
                    <a:pt x="3390" y="2054"/>
                    <a:pt x="3619" y="2054"/>
                  </a:cubicBezTo>
                  <a:cubicBezTo>
                    <a:pt x="3657" y="2054"/>
                    <a:pt x="3695" y="2070"/>
                    <a:pt x="3734" y="2107"/>
                  </a:cubicBezTo>
                  <a:cubicBezTo>
                    <a:pt x="3773" y="2146"/>
                    <a:pt x="3815" y="2222"/>
                    <a:pt x="3862" y="2326"/>
                  </a:cubicBezTo>
                  <a:lnTo>
                    <a:pt x="3862" y="302"/>
                  </a:lnTo>
                  <a:cubicBezTo>
                    <a:pt x="3781" y="101"/>
                    <a:pt x="3689" y="0"/>
                    <a:pt x="3582" y="0"/>
                  </a:cubicBezTo>
                  <a:close/>
                  <a:moveTo>
                    <a:pt x="0" y="1137"/>
                  </a:moveTo>
                  <a:cubicBezTo>
                    <a:pt x="0" y="1137"/>
                    <a:pt x="0" y="21221"/>
                    <a:pt x="0" y="21221"/>
                  </a:cubicBezTo>
                  <a:lnTo>
                    <a:pt x="284" y="21221"/>
                  </a:lnTo>
                  <a:lnTo>
                    <a:pt x="284" y="1137"/>
                  </a:lnTo>
                  <a:lnTo>
                    <a:pt x="0" y="1137"/>
                  </a:lnTo>
                  <a:close/>
                  <a:moveTo>
                    <a:pt x="9140" y="2652"/>
                  </a:moveTo>
                  <a:lnTo>
                    <a:pt x="9140" y="6997"/>
                  </a:lnTo>
                  <a:lnTo>
                    <a:pt x="8808" y="6997"/>
                  </a:lnTo>
                  <a:lnTo>
                    <a:pt x="8808" y="8962"/>
                  </a:lnTo>
                  <a:lnTo>
                    <a:pt x="9140" y="8962"/>
                  </a:lnTo>
                  <a:lnTo>
                    <a:pt x="9140" y="16468"/>
                  </a:lnTo>
                  <a:cubicBezTo>
                    <a:pt x="9140" y="18199"/>
                    <a:pt x="9191" y="19462"/>
                    <a:pt x="9293" y="20256"/>
                  </a:cubicBezTo>
                  <a:cubicBezTo>
                    <a:pt x="9395" y="21050"/>
                    <a:pt x="9540" y="21446"/>
                    <a:pt x="9728" y="21446"/>
                  </a:cubicBezTo>
                  <a:cubicBezTo>
                    <a:pt x="9777" y="21446"/>
                    <a:pt x="9828" y="21413"/>
                    <a:pt x="9880" y="21351"/>
                  </a:cubicBezTo>
                  <a:cubicBezTo>
                    <a:pt x="9933" y="21289"/>
                    <a:pt x="9982" y="21211"/>
                    <a:pt x="10028" y="21115"/>
                  </a:cubicBezTo>
                  <a:lnTo>
                    <a:pt x="10028" y="19120"/>
                  </a:lnTo>
                  <a:cubicBezTo>
                    <a:pt x="9984" y="19196"/>
                    <a:pt x="9942" y="19255"/>
                    <a:pt x="9901" y="19297"/>
                  </a:cubicBezTo>
                  <a:cubicBezTo>
                    <a:pt x="9860" y="19340"/>
                    <a:pt x="9815" y="19362"/>
                    <a:pt x="9765" y="19362"/>
                  </a:cubicBezTo>
                  <a:cubicBezTo>
                    <a:pt x="9651" y="19362"/>
                    <a:pt x="9562" y="19125"/>
                    <a:pt x="9501" y="18652"/>
                  </a:cubicBezTo>
                  <a:cubicBezTo>
                    <a:pt x="9439" y="18178"/>
                    <a:pt x="9408" y="17344"/>
                    <a:pt x="9408" y="16148"/>
                  </a:cubicBezTo>
                  <a:lnTo>
                    <a:pt x="9408" y="8962"/>
                  </a:lnTo>
                  <a:lnTo>
                    <a:pt x="10006" y="8962"/>
                  </a:lnTo>
                  <a:lnTo>
                    <a:pt x="10006" y="6997"/>
                  </a:lnTo>
                  <a:lnTo>
                    <a:pt x="9408" y="6997"/>
                  </a:lnTo>
                  <a:lnTo>
                    <a:pt x="9408" y="2652"/>
                  </a:lnTo>
                  <a:lnTo>
                    <a:pt x="9140" y="2652"/>
                  </a:lnTo>
                  <a:close/>
                  <a:moveTo>
                    <a:pt x="15617" y="2652"/>
                  </a:moveTo>
                  <a:lnTo>
                    <a:pt x="15617" y="6997"/>
                  </a:lnTo>
                  <a:lnTo>
                    <a:pt x="15284" y="6997"/>
                  </a:lnTo>
                  <a:lnTo>
                    <a:pt x="15284" y="8962"/>
                  </a:lnTo>
                  <a:lnTo>
                    <a:pt x="15617" y="8962"/>
                  </a:lnTo>
                  <a:lnTo>
                    <a:pt x="15617" y="16468"/>
                  </a:lnTo>
                  <a:cubicBezTo>
                    <a:pt x="15617" y="18199"/>
                    <a:pt x="15668" y="19462"/>
                    <a:pt x="15770" y="20256"/>
                  </a:cubicBezTo>
                  <a:cubicBezTo>
                    <a:pt x="15871" y="21050"/>
                    <a:pt x="16017" y="21446"/>
                    <a:pt x="16205" y="21446"/>
                  </a:cubicBezTo>
                  <a:cubicBezTo>
                    <a:pt x="16254" y="21446"/>
                    <a:pt x="16305" y="21413"/>
                    <a:pt x="16357" y="21351"/>
                  </a:cubicBezTo>
                  <a:cubicBezTo>
                    <a:pt x="16409" y="21289"/>
                    <a:pt x="16459" y="21211"/>
                    <a:pt x="16505" y="21115"/>
                  </a:cubicBezTo>
                  <a:lnTo>
                    <a:pt x="16505" y="19120"/>
                  </a:lnTo>
                  <a:cubicBezTo>
                    <a:pt x="16461" y="19196"/>
                    <a:pt x="16418" y="19255"/>
                    <a:pt x="16378" y="19297"/>
                  </a:cubicBezTo>
                  <a:cubicBezTo>
                    <a:pt x="16337" y="19340"/>
                    <a:pt x="16292" y="19362"/>
                    <a:pt x="16242" y="19362"/>
                  </a:cubicBezTo>
                  <a:cubicBezTo>
                    <a:pt x="16127" y="19362"/>
                    <a:pt x="16039" y="19125"/>
                    <a:pt x="15978" y="18652"/>
                  </a:cubicBezTo>
                  <a:cubicBezTo>
                    <a:pt x="15916" y="18178"/>
                    <a:pt x="15885" y="17344"/>
                    <a:pt x="15885" y="16148"/>
                  </a:cubicBezTo>
                  <a:lnTo>
                    <a:pt x="15885" y="8962"/>
                  </a:lnTo>
                  <a:lnTo>
                    <a:pt x="16483" y="8962"/>
                  </a:lnTo>
                  <a:lnTo>
                    <a:pt x="16483" y="6997"/>
                  </a:lnTo>
                  <a:lnTo>
                    <a:pt x="15885" y="6997"/>
                  </a:lnTo>
                  <a:lnTo>
                    <a:pt x="15885" y="2652"/>
                  </a:lnTo>
                  <a:lnTo>
                    <a:pt x="15617" y="2652"/>
                  </a:lnTo>
                  <a:close/>
                  <a:moveTo>
                    <a:pt x="1747" y="6630"/>
                  </a:moveTo>
                  <a:cubicBezTo>
                    <a:pt x="1618" y="6630"/>
                    <a:pt x="1504" y="6901"/>
                    <a:pt x="1406" y="7441"/>
                  </a:cubicBezTo>
                  <a:cubicBezTo>
                    <a:pt x="1307" y="7981"/>
                    <a:pt x="1227" y="8717"/>
                    <a:pt x="1165" y="9655"/>
                  </a:cubicBezTo>
                  <a:lnTo>
                    <a:pt x="1165" y="6943"/>
                  </a:lnTo>
                  <a:lnTo>
                    <a:pt x="896" y="6943"/>
                  </a:lnTo>
                  <a:lnTo>
                    <a:pt x="896" y="21221"/>
                  </a:lnTo>
                  <a:lnTo>
                    <a:pt x="1165" y="21221"/>
                  </a:lnTo>
                  <a:lnTo>
                    <a:pt x="1165" y="12366"/>
                  </a:lnTo>
                  <a:cubicBezTo>
                    <a:pt x="1206" y="11324"/>
                    <a:pt x="1272" y="10461"/>
                    <a:pt x="1361" y="9773"/>
                  </a:cubicBezTo>
                  <a:cubicBezTo>
                    <a:pt x="1449" y="9084"/>
                    <a:pt x="1557" y="8737"/>
                    <a:pt x="1682" y="8737"/>
                  </a:cubicBezTo>
                  <a:lnTo>
                    <a:pt x="1714" y="8737"/>
                  </a:lnTo>
                  <a:cubicBezTo>
                    <a:pt x="1852" y="8737"/>
                    <a:pt x="1954" y="9110"/>
                    <a:pt x="2018" y="9856"/>
                  </a:cubicBezTo>
                  <a:cubicBezTo>
                    <a:pt x="2083" y="10602"/>
                    <a:pt x="2115" y="11711"/>
                    <a:pt x="2115" y="13183"/>
                  </a:cubicBezTo>
                  <a:lnTo>
                    <a:pt x="2115" y="21221"/>
                  </a:lnTo>
                  <a:lnTo>
                    <a:pt x="2383" y="21221"/>
                  </a:lnTo>
                  <a:lnTo>
                    <a:pt x="2383" y="12857"/>
                  </a:lnTo>
                  <a:cubicBezTo>
                    <a:pt x="2383" y="10859"/>
                    <a:pt x="2331" y="9322"/>
                    <a:pt x="2226" y="8246"/>
                  </a:cubicBezTo>
                  <a:cubicBezTo>
                    <a:pt x="2121" y="7170"/>
                    <a:pt x="1972" y="6630"/>
                    <a:pt x="1781" y="6630"/>
                  </a:cubicBezTo>
                  <a:lnTo>
                    <a:pt x="1747" y="6630"/>
                  </a:lnTo>
                  <a:close/>
                  <a:moveTo>
                    <a:pt x="4928" y="6630"/>
                  </a:moveTo>
                  <a:cubicBezTo>
                    <a:pt x="4819" y="6630"/>
                    <a:pt x="4723" y="6869"/>
                    <a:pt x="4640" y="7352"/>
                  </a:cubicBezTo>
                  <a:cubicBezTo>
                    <a:pt x="4558" y="7835"/>
                    <a:pt x="4490" y="8525"/>
                    <a:pt x="4437" y="9424"/>
                  </a:cubicBezTo>
                  <a:lnTo>
                    <a:pt x="4437" y="6943"/>
                  </a:lnTo>
                  <a:lnTo>
                    <a:pt x="4168" y="6943"/>
                  </a:lnTo>
                  <a:lnTo>
                    <a:pt x="4168" y="21221"/>
                  </a:lnTo>
                  <a:lnTo>
                    <a:pt x="4437" y="21221"/>
                  </a:lnTo>
                  <a:lnTo>
                    <a:pt x="4437" y="12425"/>
                  </a:lnTo>
                  <a:cubicBezTo>
                    <a:pt x="4473" y="11363"/>
                    <a:pt x="4529" y="10516"/>
                    <a:pt x="4605" y="9880"/>
                  </a:cubicBezTo>
                  <a:cubicBezTo>
                    <a:pt x="4682" y="9244"/>
                    <a:pt x="4782" y="8927"/>
                    <a:pt x="4905" y="8927"/>
                  </a:cubicBezTo>
                  <a:cubicBezTo>
                    <a:pt x="4934" y="8927"/>
                    <a:pt x="4963" y="8937"/>
                    <a:pt x="4993" y="8956"/>
                  </a:cubicBezTo>
                  <a:cubicBezTo>
                    <a:pt x="5023" y="8975"/>
                    <a:pt x="5051" y="8999"/>
                    <a:pt x="5077" y="9027"/>
                  </a:cubicBezTo>
                  <a:lnTo>
                    <a:pt x="5077" y="6760"/>
                  </a:lnTo>
                  <a:cubicBezTo>
                    <a:pt x="5029" y="6674"/>
                    <a:pt x="4979" y="6630"/>
                    <a:pt x="4928" y="6630"/>
                  </a:cubicBezTo>
                  <a:close/>
                  <a:moveTo>
                    <a:pt x="6079" y="6630"/>
                  </a:moveTo>
                  <a:cubicBezTo>
                    <a:pt x="5928" y="6630"/>
                    <a:pt x="5796" y="6887"/>
                    <a:pt x="5681" y="7399"/>
                  </a:cubicBezTo>
                  <a:cubicBezTo>
                    <a:pt x="5566" y="7911"/>
                    <a:pt x="5475" y="8645"/>
                    <a:pt x="5407" y="9601"/>
                  </a:cubicBezTo>
                  <a:lnTo>
                    <a:pt x="5595" y="10803"/>
                  </a:lnTo>
                  <a:cubicBezTo>
                    <a:pt x="5644" y="10133"/>
                    <a:pt x="5708" y="9615"/>
                    <a:pt x="5788" y="9252"/>
                  </a:cubicBezTo>
                  <a:cubicBezTo>
                    <a:pt x="5867" y="8888"/>
                    <a:pt x="5966" y="8707"/>
                    <a:pt x="6084" y="8707"/>
                  </a:cubicBezTo>
                  <a:cubicBezTo>
                    <a:pt x="6372" y="8707"/>
                    <a:pt x="6517" y="10046"/>
                    <a:pt x="6517" y="12715"/>
                  </a:cubicBezTo>
                  <a:lnTo>
                    <a:pt x="6517" y="13011"/>
                  </a:lnTo>
                  <a:lnTo>
                    <a:pt x="6025" y="13011"/>
                  </a:lnTo>
                  <a:cubicBezTo>
                    <a:pt x="5783" y="13011"/>
                    <a:pt x="5607" y="13425"/>
                    <a:pt x="5498" y="14242"/>
                  </a:cubicBezTo>
                  <a:cubicBezTo>
                    <a:pt x="5389" y="15060"/>
                    <a:pt x="5334" y="16081"/>
                    <a:pt x="5334" y="17314"/>
                  </a:cubicBezTo>
                  <a:cubicBezTo>
                    <a:pt x="5334" y="18586"/>
                    <a:pt x="5383" y="19602"/>
                    <a:pt x="5481" y="20357"/>
                  </a:cubicBezTo>
                  <a:cubicBezTo>
                    <a:pt x="5579" y="21113"/>
                    <a:pt x="5716" y="21493"/>
                    <a:pt x="5894" y="21493"/>
                  </a:cubicBezTo>
                  <a:cubicBezTo>
                    <a:pt x="6034" y="21493"/>
                    <a:pt x="6158" y="21235"/>
                    <a:pt x="6264" y="20724"/>
                  </a:cubicBezTo>
                  <a:cubicBezTo>
                    <a:pt x="6370" y="20212"/>
                    <a:pt x="6456" y="19491"/>
                    <a:pt x="6520" y="18563"/>
                  </a:cubicBezTo>
                  <a:lnTo>
                    <a:pt x="6520" y="21221"/>
                  </a:lnTo>
                  <a:lnTo>
                    <a:pt x="6780" y="21221"/>
                  </a:lnTo>
                  <a:lnTo>
                    <a:pt x="6780" y="12555"/>
                  </a:lnTo>
                  <a:cubicBezTo>
                    <a:pt x="6780" y="10604"/>
                    <a:pt x="6720" y="9127"/>
                    <a:pt x="6600" y="8127"/>
                  </a:cubicBezTo>
                  <a:cubicBezTo>
                    <a:pt x="6480" y="7128"/>
                    <a:pt x="6318" y="6630"/>
                    <a:pt x="6113" y="6630"/>
                  </a:cubicBezTo>
                  <a:lnTo>
                    <a:pt x="6079" y="6630"/>
                  </a:lnTo>
                  <a:close/>
                  <a:moveTo>
                    <a:pt x="7863" y="6630"/>
                  </a:moveTo>
                  <a:cubicBezTo>
                    <a:pt x="7667" y="6630"/>
                    <a:pt x="7508" y="7022"/>
                    <a:pt x="7387" y="7802"/>
                  </a:cubicBezTo>
                  <a:cubicBezTo>
                    <a:pt x="7267" y="8581"/>
                    <a:pt x="7207" y="9610"/>
                    <a:pt x="7207" y="10892"/>
                  </a:cubicBezTo>
                  <a:cubicBezTo>
                    <a:pt x="7207" y="12890"/>
                    <a:pt x="7369" y="14167"/>
                    <a:pt x="7693" y="14722"/>
                  </a:cubicBezTo>
                  <a:lnTo>
                    <a:pt x="7998" y="15248"/>
                  </a:lnTo>
                  <a:cubicBezTo>
                    <a:pt x="8110" y="15440"/>
                    <a:pt x="8189" y="15709"/>
                    <a:pt x="8236" y="16053"/>
                  </a:cubicBezTo>
                  <a:cubicBezTo>
                    <a:pt x="8283" y="16397"/>
                    <a:pt x="8307" y="16859"/>
                    <a:pt x="8307" y="17433"/>
                  </a:cubicBezTo>
                  <a:cubicBezTo>
                    <a:pt x="8307" y="18103"/>
                    <a:pt x="8272" y="18622"/>
                    <a:pt x="8202" y="18990"/>
                  </a:cubicBezTo>
                  <a:cubicBezTo>
                    <a:pt x="8133" y="19358"/>
                    <a:pt x="8036" y="19540"/>
                    <a:pt x="7911" y="19540"/>
                  </a:cubicBezTo>
                  <a:lnTo>
                    <a:pt x="7880" y="19540"/>
                  </a:lnTo>
                  <a:cubicBezTo>
                    <a:pt x="7637" y="19540"/>
                    <a:pt x="7456" y="18815"/>
                    <a:pt x="7336" y="17362"/>
                  </a:cubicBezTo>
                  <a:lnTo>
                    <a:pt x="7149" y="18735"/>
                  </a:lnTo>
                  <a:cubicBezTo>
                    <a:pt x="7301" y="20600"/>
                    <a:pt x="7545" y="21535"/>
                    <a:pt x="7882" y="21535"/>
                  </a:cubicBezTo>
                  <a:lnTo>
                    <a:pt x="7918" y="21535"/>
                  </a:lnTo>
                  <a:cubicBezTo>
                    <a:pt x="8125" y="21535"/>
                    <a:pt x="8286" y="21143"/>
                    <a:pt x="8401" y="20363"/>
                  </a:cubicBezTo>
                  <a:cubicBezTo>
                    <a:pt x="8515" y="19584"/>
                    <a:pt x="8573" y="18568"/>
                    <a:pt x="8573" y="17314"/>
                  </a:cubicBezTo>
                  <a:cubicBezTo>
                    <a:pt x="8573" y="16177"/>
                    <a:pt x="8531" y="15280"/>
                    <a:pt x="8447" y="14621"/>
                  </a:cubicBezTo>
                  <a:cubicBezTo>
                    <a:pt x="8362" y="13961"/>
                    <a:pt x="8245" y="13498"/>
                    <a:pt x="8095" y="13230"/>
                  </a:cubicBezTo>
                  <a:lnTo>
                    <a:pt x="7761" y="12638"/>
                  </a:lnTo>
                  <a:cubicBezTo>
                    <a:pt x="7658" y="12456"/>
                    <a:pt x="7583" y="12217"/>
                    <a:pt x="7539" y="11916"/>
                  </a:cubicBezTo>
                  <a:cubicBezTo>
                    <a:pt x="7495" y="11615"/>
                    <a:pt x="7473" y="11209"/>
                    <a:pt x="7473" y="10702"/>
                  </a:cubicBezTo>
                  <a:cubicBezTo>
                    <a:pt x="7473" y="10052"/>
                    <a:pt x="7509" y="9543"/>
                    <a:pt x="7581" y="9175"/>
                  </a:cubicBezTo>
                  <a:cubicBezTo>
                    <a:pt x="7653" y="8807"/>
                    <a:pt x="7747" y="8625"/>
                    <a:pt x="7863" y="8625"/>
                  </a:cubicBezTo>
                  <a:lnTo>
                    <a:pt x="7894" y="8625"/>
                  </a:lnTo>
                  <a:cubicBezTo>
                    <a:pt x="7994" y="8625"/>
                    <a:pt x="8081" y="8774"/>
                    <a:pt x="8157" y="9080"/>
                  </a:cubicBezTo>
                  <a:cubicBezTo>
                    <a:pt x="8233" y="9387"/>
                    <a:pt x="8299" y="9882"/>
                    <a:pt x="8356" y="10560"/>
                  </a:cubicBezTo>
                  <a:lnTo>
                    <a:pt x="8543" y="9282"/>
                  </a:lnTo>
                  <a:cubicBezTo>
                    <a:pt x="8400" y="7513"/>
                    <a:pt x="8185" y="6630"/>
                    <a:pt x="7898" y="6630"/>
                  </a:cubicBezTo>
                  <a:lnTo>
                    <a:pt x="7863" y="6630"/>
                  </a:lnTo>
                  <a:close/>
                  <a:moveTo>
                    <a:pt x="11158" y="6630"/>
                  </a:moveTo>
                  <a:cubicBezTo>
                    <a:pt x="11049" y="6630"/>
                    <a:pt x="10953" y="6869"/>
                    <a:pt x="10871" y="7352"/>
                  </a:cubicBezTo>
                  <a:cubicBezTo>
                    <a:pt x="10788" y="7835"/>
                    <a:pt x="10720" y="8525"/>
                    <a:pt x="10667" y="9424"/>
                  </a:cubicBezTo>
                  <a:lnTo>
                    <a:pt x="10667" y="6943"/>
                  </a:lnTo>
                  <a:lnTo>
                    <a:pt x="10399" y="6943"/>
                  </a:lnTo>
                  <a:lnTo>
                    <a:pt x="10399" y="21221"/>
                  </a:lnTo>
                  <a:lnTo>
                    <a:pt x="10667" y="21221"/>
                  </a:lnTo>
                  <a:lnTo>
                    <a:pt x="10667" y="12425"/>
                  </a:lnTo>
                  <a:cubicBezTo>
                    <a:pt x="10703" y="11363"/>
                    <a:pt x="10759" y="10516"/>
                    <a:pt x="10836" y="9880"/>
                  </a:cubicBezTo>
                  <a:cubicBezTo>
                    <a:pt x="10912" y="9244"/>
                    <a:pt x="11012" y="8927"/>
                    <a:pt x="11135" y="8927"/>
                  </a:cubicBezTo>
                  <a:cubicBezTo>
                    <a:pt x="11164" y="8927"/>
                    <a:pt x="11193" y="8937"/>
                    <a:pt x="11223" y="8956"/>
                  </a:cubicBezTo>
                  <a:cubicBezTo>
                    <a:pt x="11253" y="8975"/>
                    <a:pt x="11281" y="8999"/>
                    <a:pt x="11307" y="9027"/>
                  </a:cubicBezTo>
                  <a:lnTo>
                    <a:pt x="11307" y="6760"/>
                  </a:lnTo>
                  <a:cubicBezTo>
                    <a:pt x="11260" y="6674"/>
                    <a:pt x="11210" y="6630"/>
                    <a:pt x="11158" y="6630"/>
                  </a:cubicBezTo>
                  <a:close/>
                  <a:moveTo>
                    <a:pt x="14394" y="6630"/>
                  </a:moveTo>
                  <a:cubicBezTo>
                    <a:pt x="14232" y="6630"/>
                    <a:pt x="14090" y="6934"/>
                    <a:pt x="13968" y="7541"/>
                  </a:cubicBezTo>
                  <a:cubicBezTo>
                    <a:pt x="13845" y="8149"/>
                    <a:pt x="13751" y="9009"/>
                    <a:pt x="13683" y="10128"/>
                  </a:cubicBezTo>
                  <a:cubicBezTo>
                    <a:pt x="13615" y="11247"/>
                    <a:pt x="13581" y="12568"/>
                    <a:pt x="13581" y="14088"/>
                  </a:cubicBezTo>
                  <a:cubicBezTo>
                    <a:pt x="13581" y="15609"/>
                    <a:pt x="13615" y="16929"/>
                    <a:pt x="13683" y="18042"/>
                  </a:cubicBezTo>
                  <a:cubicBezTo>
                    <a:pt x="13752" y="19156"/>
                    <a:pt x="13847" y="20016"/>
                    <a:pt x="13970" y="20623"/>
                  </a:cubicBezTo>
                  <a:cubicBezTo>
                    <a:pt x="14092" y="21230"/>
                    <a:pt x="14234" y="21535"/>
                    <a:pt x="14394" y="21535"/>
                  </a:cubicBezTo>
                  <a:lnTo>
                    <a:pt x="14428" y="21535"/>
                  </a:lnTo>
                  <a:cubicBezTo>
                    <a:pt x="14559" y="21535"/>
                    <a:pt x="14680" y="21297"/>
                    <a:pt x="14791" y="20825"/>
                  </a:cubicBezTo>
                  <a:cubicBezTo>
                    <a:pt x="14902" y="20351"/>
                    <a:pt x="14994" y="19697"/>
                    <a:pt x="15066" y="18865"/>
                  </a:cubicBezTo>
                  <a:lnTo>
                    <a:pt x="14871" y="17516"/>
                  </a:lnTo>
                  <a:cubicBezTo>
                    <a:pt x="14817" y="18100"/>
                    <a:pt x="14752" y="18563"/>
                    <a:pt x="14676" y="18907"/>
                  </a:cubicBezTo>
                  <a:cubicBezTo>
                    <a:pt x="14601" y="19251"/>
                    <a:pt x="14516" y="19428"/>
                    <a:pt x="14421" y="19428"/>
                  </a:cubicBezTo>
                  <a:lnTo>
                    <a:pt x="14389" y="19428"/>
                  </a:lnTo>
                  <a:cubicBezTo>
                    <a:pt x="14226" y="19428"/>
                    <a:pt x="14097" y="18942"/>
                    <a:pt x="14002" y="17971"/>
                  </a:cubicBezTo>
                  <a:cubicBezTo>
                    <a:pt x="13907" y="17001"/>
                    <a:pt x="13859" y="15705"/>
                    <a:pt x="13859" y="14088"/>
                  </a:cubicBezTo>
                  <a:cubicBezTo>
                    <a:pt x="13859" y="12463"/>
                    <a:pt x="13907" y="11164"/>
                    <a:pt x="14002" y="10193"/>
                  </a:cubicBezTo>
                  <a:cubicBezTo>
                    <a:pt x="14097" y="9223"/>
                    <a:pt x="14226" y="8737"/>
                    <a:pt x="14389" y="8737"/>
                  </a:cubicBezTo>
                  <a:lnTo>
                    <a:pt x="14421" y="8737"/>
                  </a:lnTo>
                  <a:cubicBezTo>
                    <a:pt x="14515" y="8737"/>
                    <a:pt x="14599" y="8930"/>
                    <a:pt x="14672" y="9317"/>
                  </a:cubicBezTo>
                  <a:cubicBezTo>
                    <a:pt x="14746" y="9705"/>
                    <a:pt x="14809" y="10243"/>
                    <a:pt x="14861" y="10921"/>
                  </a:cubicBezTo>
                  <a:lnTo>
                    <a:pt x="15066" y="9672"/>
                  </a:lnTo>
                  <a:cubicBezTo>
                    <a:pt x="14996" y="8735"/>
                    <a:pt x="14905" y="7991"/>
                    <a:pt x="14793" y="7447"/>
                  </a:cubicBezTo>
                  <a:cubicBezTo>
                    <a:pt x="14681" y="6901"/>
                    <a:pt x="14559" y="6630"/>
                    <a:pt x="14428" y="6630"/>
                  </a:cubicBezTo>
                  <a:lnTo>
                    <a:pt x="14394" y="6630"/>
                  </a:lnTo>
                  <a:close/>
                  <a:moveTo>
                    <a:pt x="19652" y="6630"/>
                  </a:moveTo>
                  <a:cubicBezTo>
                    <a:pt x="19543" y="6630"/>
                    <a:pt x="19447" y="6869"/>
                    <a:pt x="19365" y="7352"/>
                  </a:cubicBezTo>
                  <a:cubicBezTo>
                    <a:pt x="19282" y="7835"/>
                    <a:pt x="19214" y="8525"/>
                    <a:pt x="19161" y="9424"/>
                  </a:cubicBezTo>
                  <a:lnTo>
                    <a:pt x="19161" y="6943"/>
                  </a:lnTo>
                  <a:lnTo>
                    <a:pt x="18892" y="6943"/>
                  </a:lnTo>
                  <a:lnTo>
                    <a:pt x="18892" y="21221"/>
                  </a:lnTo>
                  <a:lnTo>
                    <a:pt x="19161" y="21221"/>
                  </a:lnTo>
                  <a:lnTo>
                    <a:pt x="19161" y="12425"/>
                  </a:lnTo>
                  <a:cubicBezTo>
                    <a:pt x="19197" y="11363"/>
                    <a:pt x="19253" y="10516"/>
                    <a:pt x="19329" y="9880"/>
                  </a:cubicBezTo>
                  <a:cubicBezTo>
                    <a:pt x="19406" y="9244"/>
                    <a:pt x="19506" y="8927"/>
                    <a:pt x="19629" y="8927"/>
                  </a:cubicBezTo>
                  <a:cubicBezTo>
                    <a:pt x="19658" y="8927"/>
                    <a:pt x="19687" y="8937"/>
                    <a:pt x="19717" y="8956"/>
                  </a:cubicBezTo>
                  <a:cubicBezTo>
                    <a:pt x="19747" y="8975"/>
                    <a:pt x="19775" y="8999"/>
                    <a:pt x="19801" y="9027"/>
                  </a:cubicBezTo>
                  <a:lnTo>
                    <a:pt x="19801" y="6760"/>
                  </a:lnTo>
                  <a:cubicBezTo>
                    <a:pt x="19753" y="6674"/>
                    <a:pt x="19704" y="6630"/>
                    <a:pt x="19652" y="6630"/>
                  </a:cubicBezTo>
                  <a:close/>
                  <a:moveTo>
                    <a:pt x="20830" y="6630"/>
                  </a:moveTo>
                  <a:cubicBezTo>
                    <a:pt x="20672" y="6630"/>
                    <a:pt x="20534" y="6948"/>
                    <a:pt x="20414" y="7583"/>
                  </a:cubicBezTo>
                  <a:cubicBezTo>
                    <a:pt x="20295" y="8220"/>
                    <a:pt x="20202" y="9099"/>
                    <a:pt x="20136" y="10223"/>
                  </a:cubicBezTo>
                  <a:cubicBezTo>
                    <a:pt x="20069" y="11347"/>
                    <a:pt x="20035" y="12635"/>
                    <a:pt x="20035" y="14088"/>
                  </a:cubicBezTo>
                  <a:cubicBezTo>
                    <a:pt x="20035" y="15571"/>
                    <a:pt x="20069" y="16870"/>
                    <a:pt x="20136" y="17989"/>
                  </a:cubicBezTo>
                  <a:cubicBezTo>
                    <a:pt x="20204" y="19108"/>
                    <a:pt x="20298" y="19978"/>
                    <a:pt x="20419" y="20600"/>
                  </a:cubicBezTo>
                  <a:cubicBezTo>
                    <a:pt x="20540" y="21221"/>
                    <a:pt x="20681" y="21535"/>
                    <a:pt x="20842" y="21535"/>
                  </a:cubicBezTo>
                  <a:lnTo>
                    <a:pt x="20875" y="21535"/>
                  </a:lnTo>
                  <a:cubicBezTo>
                    <a:pt x="21003" y="21535"/>
                    <a:pt x="21121" y="21330"/>
                    <a:pt x="21230" y="20919"/>
                  </a:cubicBezTo>
                  <a:cubicBezTo>
                    <a:pt x="21339" y="20508"/>
                    <a:pt x="21430" y="19944"/>
                    <a:pt x="21503" y="19226"/>
                  </a:cubicBezTo>
                  <a:lnTo>
                    <a:pt x="21332" y="17746"/>
                  </a:lnTo>
                  <a:cubicBezTo>
                    <a:pt x="21278" y="18282"/>
                    <a:pt x="21214" y="18702"/>
                    <a:pt x="21136" y="19007"/>
                  </a:cubicBezTo>
                  <a:cubicBezTo>
                    <a:pt x="21059" y="19314"/>
                    <a:pt x="20975" y="19469"/>
                    <a:pt x="20884" y="19469"/>
                  </a:cubicBezTo>
                  <a:lnTo>
                    <a:pt x="20853" y="19469"/>
                  </a:lnTo>
                  <a:cubicBezTo>
                    <a:pt x="20701" y="19469"/>
                    <a:pt x="20576" y="19065"/>
                    <a:pt x="20481" y="18261"/>
                  </a:cubicBezTo>
                  <a:cubicBezTo>
                    <a:pt x="20385" y="17458"/>
                    <a:pt x="20328" y="16374"/>
                    <a:pt x="20310" y="15006"/>
                  </a:cubicBezTo>
                  <a:lnTo>
                    <a:pt x="21600" y="15006"/>
                  </a:lnTo>
                  <a:cubicBezTo>
                    <a:pt x="21600" y="15006"/>
                    <a:pt x="21600" y="14230"/>
                    <a:pt x="21600" y="14230"/>
                  </a:cubicBezTo>
                  <a:cubicBezTo>
                    <a:pt x="21600" y="12690"/>
                    <a:pt x="21570" y="11355"/>
                    <a:pt x="21510" y="10217"/>
                  </a:cubicBezTo>
                  <a:cubicBezTo>
                    <a:pt x="21449" y="9079"/>
                    <a:pt x="21364" y="8198"/>
                    <a:pt x="21253" y="7571"/>
                  </a:cubicBezTo>
                  <a:cubicBezTo>
                    <a:pt x="21142" y="6945"/>
                    <a:pt x="21011" y="6630"/>
                    <a:pt x="20862" y="6630"/>
                  </a:cubicBezTo>
                  <a:lnTo>
                    <a:pt x="20830" y="6630"/>
                  </a:lnTo>
                  <a:close/>
                  <a:moveTo>
                    <a:pt x="11631" y="7009"/>
                  </a:moveTo>
                  <a:lnTo>
                    <a:pt x="11631" y="15373"/>
                  </a:lnTo>
                  <a:cubicBezTo>
                    <a:pt x="11631" y="17363"/>
                    <a:pt x="11683" y="18898"/>
                    <a:pt x="11786" y="19978"/>
                  </a:cubicBezTo>
                  <a:cubicBezTo>
                    <a:pt x="11889" y="21059"/>
                    <a:pt x="12038" y="21600"/>
                    <a:pt x="12234" y="21600"/>
                  </a:cubicBezTo>
                  <a:lnTo>
                    <a:pt x="12268" y="21600"/>
                  </a:lnTo>
                  <a:cubicBezTo>
                    <a:pt x="12397" y="21600"/>
                    <a:pt x="12511" y="21329"/>
                    <a:pt x="12609" y="20789"/>
                  </a:cubicBezTo>
                  <a:cubicBezTo>
                    <a:pt x="12707" y="20248"/>
                    <a:pt x="12788" y="19507"/>
                    <a:pt x="12850" y="18569"/>
                  </a:cubicBezTo>
                  <a:lnTo>
                    <a:pt x="12850" y="21280"/>
                  </a:lnTo>
                  <a:lnTo>
                    <a:pt x="13118" y="21280"/>
                  </a:lnTo>
                  <a:lnTo>
                    <a:pt x="13118" y="7009"/>
                  </a:lnTo>
                  <a:lnTo>
                    <a:pt x="12850" y="7009"/>
                  </a:lnTo>
                  <a:cubicBezTo>
                    <a:pt x="12850" y="7009"/>
                    <a:pt x="12850" y="15858"/>
                    <a:pt x="12850" y="15858"/>
                  </a:cubicBezTo>
                  <a:cubicBezTo>
                    <a:pt x="12808" y="16901"/>
                    <a:pt x="12742" y="17769"/>
                    <a:pt x="12653" y="18463"/>
                  </a:cubicBezTo>
                  <a:cubicBezTo>
                    <a:pt x="12564" y="19156"/>
                    <a:pt x="12457" y="19505"/>
                    <a:pt x="12331" y="19505"/>
                  </a:cubicBezTo>
                  <a:lnTo>
                    <a:pt x="12300" y="19505"/>
                  </a:lnTo>
                  <a:cubicBezTo>
                    <a:pt x="12163" y="19505"/>
                    <a:pt x="12062" y="19130"/>
                    <a:pt x="11997" y="18380"/>
                  </a:cubicBezTo>
                  <a:cubicBezTo>
                    <a:pt x="11932" y="17629"/>
                    <a:pt x="11900" y="16514"/>
                    <a:pt x="11900" y="15041"/>
                  </a:cubicBezTo>
                  <a:lnTo>
                    <a:pt x="11900" y="7009"/>
                  </a:lnTo>
                  <a:lnTo>
                    <a:pt x="11631" y="7009"/>
                  </a:lnTo>
                  <a:close/>
                  <a:moveTo>
                    <a:pt x="16853" y="7009"/>
                  </a:moveTo>
                  <a:lnTo>
                    <a:pt x="16853" y="15373"/>
                  </a:lnTo>
                  <a:cubicBezTo>
                    <a:pt x="16853" y="17363"/>
                    <a:pt x="16905" y="18898"/>
                    <a:pt x="17008" y="19978"/>
                  </a:cubicBezTo>
                  <a:cubicBezTo>
                    <a:pt x="17111" y="21059"/>
                    <a:pt x="17260" y="21600"/>
                    <a:pt x="17455" y="21600"/>
                  </a:cubicBezTo>
                  <a:lnTo>
                    <a:pt x="17490" y="21600"/>
                  </a:lnTo>
                  <a:cubicBezTo>
                    <a:pt x="17619" y="21600"/>
                    <a:pt x="17732" y="21329"/>
                    <a:pt x="17831" y="20789"/>
                  </a:cubicBezTo>
                  <a:cubicBezTo>
                    <a:pt x="17929" y="20248"/>
                    <a:pt x="18009" y="19507"/>
                    <a:pt x="18072" y="18569"/>
                  </a:cubicBezTo>
                  <a:lnTo>
                    <a:pt x="18072" y="21280"/>
                  </a:lnTo>
                  <a:lnTo>
                    <a:pt x="18340" y="21280"/>
                  </a:lnTo>
                  <a:lnTo>
                    <a:pt x="18340" y="7009"/>
                  </a:lnTo>
                  <a:lnTo>
                    <a:pt x="18072" y="7009"/>
                  </a:lnTo>
                  <a:cubicBezTo>
                    <a:pt x="18072" y="7009"/>
                    <a:pt x="18072" y="15858"/>
                    <a:pt x="18072" y="15858"/>
                  </a:cubicBezTo>
                  <a:cubicBezTo>
                    <a:pt x="18030" y="16901"/>
                    <a:pt x="17964" y="17769"/>
                    <a:pt x="17875" y="18463"/>
                  </a:cubicBezTo>
                  <a:cubicBezTo>
                    <a:pt x="17786" y="19156"/>
                    <a:pt x="17678" y="19505"/>
                    <a:pt x="17553" y="19505"/>
                  </a:cubicBezTo>
                  <a:lnTo>
                    <a:pt x="17522" y="19505"/>
                  </a:lnTo>
                  <a:cubicBezTo>
                    <a:pt x="17385" y="19505"/>
                    <a:pt x="17284" y="19130"/>
                    <a:pt x="17219" y="18380"/>
                  </a:cubicBezTo>
                  <a:cubicBezTo>
                    <a:pt x="17154" y="17629"/>
                    <a:pt x="17121" y="16514"/>
                    <a:pt x="17121" y="15041"/>
                  </a:cubicBezTo>
                  <a:lnTo>
                    <a:pt x="17121" y="7009"/>
                  </a:lnTo>
                  <a:lnTo>
                    <a:pt x="16853" y="7009"/>
                  </a:lnTo>
                  <a:close/>
                  <a:moveTo>
                    <a:pt x="20825" y="8684"/>
                  </a:moveTo>
                  <a:lnTo>
                    <a:pt x="20856" y="8684"/>
                  </a:lnTo>
                  <a:cubicBezTo>
                    <a:pt x="21000" y="8684"/>
                    <a:pt x="21113" y="9105"/>
                    <a:pt x="21195" y="9956"/>
                  </a:cubicBezTo>
                  <a:cubicBezTo>
                    <a:pt x="21277" y="10808"/>
                    <a:pt x="21322" y="11866"/>
                    <a:pt x="21330" y="13129"/>
                  </a:cubicBezTo>
                  <a:cubicBezTo>
                    <a:pt x="21330" y="13129"/>
                    <a:pt x="20312" y="13129"/>
                    <a:pt x="20312" y="13129"/>
                  </a:cubicBezTo>
                  <a:cubicBezTo>
                    <a:pt x="20330" y="11771"/>
                    <a:pt x="20385" y="10689"/>
                    <a:pt x="20477" y="9885"/>
                  </a:cubicBezTo>
                  <a:cubicBezTo>
                    <a:pt x="20568" y="9082"/>
                    <a:pt x="20685" y="8684"/>
                    <a:pt x="20825" y="8684"/>
                  </a:cubicBezTo>
                  <a:close/>
                  <a:moveTo>
                    <a:pt x="6036" y="14822"/>
                  </a:moveTo>
                  <a:lnTo>
                    <a:pt x="6517" y="14822"/>
                  </a:lnTo>
                  <a:cubicBezTo>
                    <a:pt x="6517" y="14822"/>
                    <a:pt x="6517" y="16142"/>
                    <a:pt x="6517" y="16142"/>
                  </a:cubicBezTo>
                  <a:cubicBezTo>
                    <a:pt x="6470" y="17166"/>
                    <a:pt x="6400" y="17972"/>
                    <a:pt x="6304" y="18569"/>
                  </a:cubicBezTo>
                  <a:cubicBezTo>
                    <a:pt x="6209" y="19168"/>
                    <a:pt x="6090" y="19469"/>
                    <a:pt x="5945" y="19469"/>
                  </a:cubicBezTo>
                  <a:cubicBezTo>
                    <a:pt x="5832" y="19469"/>
                    <a:pt x="5747" y="19267"/>
                    <a:pt x="5690" y="18865"/>
                  </a:cubicBezTo>
                  <a:cubicBezTo>
                    <a:pt x="5634" y="18464"/>
                    <a:pt x="5606" y="17900"/>
                    <a:pt x="5606" y="17172"/>
                  </a:cubicBezTo>
                  <a:cubicBezTo>
                    <a:pt x="5606" y="16446"/>
                    <a:pt x="5638" y="15871"/>
                    <a:pt x="5703" y="15450"/>
                  </a:cubicBezTo>
                  <a:cubicBezTo>
                    <a:pt x="5768" y="15029"/>
                    <a:pt x="5879" y="14822"/>
                    <a:pt x="6036" y="14822"/>
                  </a:cubicBezTo>
                  <a:close/>
                </a:path>
              </a:pathLst>
            </a:custGeom>
            <a:solidFill>
              <a:srgbClr val="C6E6F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Gill Sans"/>
                <a:buNone/>
              </a:pPr>
              <a:endParaRPr sz="32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0" name="Google Shape;290;p4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End Card Blue Gray">
  <p:cSld name="Logo - v1.4_1_2_1_1">
    <p:bg>
      <p:bgPr>
        <a:solidFill>
          <a:schemeClr val="dk2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44"/>
          <p:cNvGrpSpPr/>
          <p:nvPr/>
        </p:nvGrpSpPr>
        <p:grpSpPr>
          <a:xfrm>
            <a:off x="863992" y="4895573"/>
            <a:ext cx="9073525" cy="510481"/>
            <a:chOff x="1346200" y="1270000"/>
            <a:chExt cx="25740496" cy="1448172"/>
          </a:xfrm>
        </p:grpSpPr>
        <p:sp>
          <p:nvSpPr>
            <p:cNvPr id="293" name="Google Shape;293;p44"/>
            <p:cNvSpPr/>
            <p:nvPr/>
          </p:nvSpPr>
          <p:spPr>
            <a:xfrm>
              <a:off x="1346200" y="1320800"/>
              <a:ext cx="12699017" cy="1396224"/>
            </a:xfrm>
            <a:custGeom>
              <a:avLst/>
              <a:gdLst/>
              <a:ahLst/>
              <a:cxnLst/>
              <a:rect l="l" t="t" r="r" b="b"/>
              <a:pathLst>
                <a:path w="21591" h="21600" extrusionOk="0">
                  <a:moveTo>
                    <a:pt x="6057" y="0"/>
                  </a:moveTo>
                  <a:cubicBezTo>
                    <a:pt x="5390" y="0"/>
                    <a:pt x="4923" y="4522"/>
                    <a:pt x="4923" y="10978"/>
                  </a:cubicBezTo>
                  <a:cubicBezTo>
                    <a:pt x="4923" y="17360"/>
                    <a:pt x="5373" y="21600"/>
                    <a:pt x="6051" y="21600"/>
                  </a:cubicBezTo>
                  <a:lnTo>
                    <a:pt x="6100" y="21600"/>
                  </a:lnTo>
                  <a:cubicBezTo>
                    <a:pt x="6499" y="21600"/>
                    <a:pt x="6826" y="20111"/>
                    <a:pt x="7008" y="17701"/>
                  </a:cubicBezTo>
                  <a:cubicBezTo>
                    <a:pt x="7014" y="17612"/>
                    <a:pt x="7017" y="17555"/>
                    <a:pt x="7017" y="17480"/>
                  </a:cubicBezTo>
                  <a:cubicBezTo>
                    <a:pt x="7017" y="17406"/>
                    <a:pt x="7012" y="17331"/>
                    <a:pt x="7001" y="17271"/>
                  </a:cubicBezTo>
                  <a:lnTo>
                    <a:pt x="6705" y="15964"/>
                  </a:lnTo>
                  <a:cubicBezTo>
                    <a:pt x="6686" y="15874"/>
                    <a:pt x="6668" y="15904"/>
                    <a:pt x="6651" y="16068"/>
                  </a:cubicBezTo>
                  <a:cubicBezTo>
                    <a:pt x="6529" y="17362"/>
                    <a:pt x="6369" y="18205"/>
                    <a:pt x="6094" y="18205"/>
                  </a:cubicBezTo>
                  <a:lnTo>
                    <a:pt x="6045" y="18205"/>
                  </a:lnTo>
                  <a:cubicBezTo>
                    <a:pt x="5620" y="18205"/>
                    <a:pt x="5335" y="15249"/>
                    <a:pt x="5335" y="10831"/>
                  </a:cubicBezTo>
                  <a:cubicBezTo>
                    <a:pt x="5335" y="6428"/>
                    <a:pt x="5625" y="3389"/>
                    <a:pt x="6045" y="3389"/>
                  </a:cubicBezTo>
                  <a:lnTo>
                    <a:pt x="6094" y="3389"/>
                  </a:lnTo>
                  <a:cubicBezTo>
                    <a:pt x="6362" y="3389"/>
                    <a:pt x="6543" y="4402"/>
                    <a:pt x="6664" y="6306"/>
                  </a:cubicBezTo>
                  <a:cubicBezTo>
                    <a:pt x="6677" y="6529"/>
                    <a:pt x="6702" y="6530"/>
                    <a:pt x="6721" y="6441"/>
                  </a:cubicBezTo>
                  <a:lnTo>
                    <a:pt x="7009" y="5145"/>
                  </a:lnTo>
                  <a:cubicBezTo>
                    <a:pt x="7029" y="5056"/>
                    <a:pt x="7032" y="4906"/>
                    <a:pt x="7020" y="4728"/>
                  </a:cubicBezTo>
                  <a:cubicBezTo>
                    <a:pt x="6849" y="1931"/>
                    <a:pt x="6525" y="0"/>
                    <a:pt x="6107" y="0"/>
                  </a:cubicBezTo>
                  <a:lnTo>
                    <a:pt x="6057" y="0"/>
                  </a:lnTo>
                  <a:close/>
                  <a:moveTo>
                    <a:pt x="14456" y="0"/>
                  </a:moveTo>
                  <a:cubicBezTo>
                    <a:pt x="13737" y="0"/>
                    <a:pt x="13280" y="4523"/>
                    <a:pt x="13280" y="10800"/>
                  </a:cubicBezTo>
                  <a:cubicBezTo>
                    <a:pt x="13280" y="17077"/>
                    <a:pt x="13737" y="21600"/>
                    <a:pt x="14456" y="21600"/>
                  </a:cubicBezTo>
                  <a:lnTo>
                    <a:pt x="14506" y="21600"/>
                  </a:lnTo>
                  <a:cubicBezTo>
                    <a:pt x="15225" y="21600"/>
                    <a:pt x="15682" y="17077"/>
                    <a:pt x="15682" y="10800"/>
                  </a:cubicBezTo>
                  <a:cubicBezTo>
                    <a:pt x="15682" y="4523"/>
                    <a:pt x="15225" y="0"/>
                    <a:pt x="14506" y="0"/>
                  </a:cubicBezTo>
                  <a:lnTo>
                    <a:pt x="14456" y="0"/>
                  </a:lnTo>
                  <a:close/>
                  <a:moveTo>
                    <a:pt x="17523" y="0"/>
                  </a:moveTo>
                  <a:cubicBezTo>
                    <a:pt x="16803" y="0"/>
                    <a:pt x="16346" y="4523"/>
                    <a:pt x="16346" y="10800"/>
                  </a:cubicBezTo>
                  <a:cubicBezTo>
                    <a:pt x="16346" y="17077"/>
                    <a:pt x="16803" y="21600"/>
                    <a:pt x="17523" y="21600"/>
                  </a:cubicBezTo>
                  <a:lnTo>
                    <a:pt x="17572" y="21600"/>
                  </a:lnTo>
                  <a:cubicBezTo>
                    <a:pt x="18291" y="21600"/>
                    <a:pt x="18749" y="17077"/>
                    <a:pt x="18749" y="10800"/>
                  </a:cubicBezTo>
                  <a:cubicBezTo>
                    <a:pt x="18749" y="4523"/>
                    <a:pt x="18291" y="0"/>
                    <a:pt x="17572" y="0"/>
                  </a:cubicBezTo>
                  <a:lnTo>
                    <a:pt x="17523" y="0"/>
                  </a:lnTo>
                  <a:close/>
                  <a:moveTo>
                    <a:pt x="32" y="393"/>
                  </a:moveTo>
                  <a:cubicBezTo>
                    <a:pt x="13" y="393"/>
                    <a:pt x="0" y="509"/>
                    <a:pt x="0" y="688"/>
                  </a:cubicBezTo>
                  <a:lnTo>
                    <a:pt x="0" y="20918"/>
                  </a:lnTo>
                  <a:cubicBezTo>
                    <a:pt x="0" y="21097"/>
                    <a:pt x="13" y="21219"/>
                    <a:pt x="32" y="21219"/>
                  </a:cubicBezTo>
                  <a:lnTo>
                    <a:pt x="356" y="21219"/>
                  </a:lnTo>
                  <a:cubicBezTo>
                    <a:pt x="376" y="21219"/>
                    <a:pt x="389" y="21097"/>
                    <a:pt x="389" y="20918"/>
                  </a:cubicBezTo>
                  <a:lnTo>
                    <a:pt x="389" y="12648"/>
                  </a:lnTo>
                  <a:lnTo>
                    <a:pt x="1455" y="12648"/>
                  </a:lnTo>
                  <a:cubicBezTo>
                    <a:pt x="1474" y="12648"/>
                    <a:pt x="1488" y="12532"/>
                    <a:pt x="1488" y="12353"/>
                  </a:cubicBezTo>
                  <a:lnTo>
                    <a:pt x="1488" y="9615"/>
                  </a:lnTo>
                  <a:cubicBezTo>
                    <a:pt x="1488" y="9437"/>
                    <a:pt x="1474" y="9320"/>
                    <a:pt x="1455" y="9320"/>
                  </a:cubicBezTo>
                  <a:lnTo>
                    <a:pt x="389" y="9320"/>
                  </a:lnTo>
                  <a:lnTo>
                    <a:pt x="389" y="3727"/>
                  </a:lnTo>
                  <a:lnTo>
                    <a:pt x="1681" y="3727"/>
                  </a:lnTo>
                  <a:cubicBezTo>
                    <a:pt x="1700" y="3727"/>
                    <a:pt x="1713" y="3605"/>
                    <a:pt x="1713" y="3426"/>
                  </a:cubicBezTo>
                  <a:lnTo>
                    <a:pt x="1713" y="688"/>
                  </a:lnTo>
                  <a:cubicBezTo>
                    <a:pt x="1713" y="509"/>
                    <a:pt x="1700" y="393"/>
                    <a:pt x="1681" y="393"/>
                  </a:cubicBezTo>
                  <a:lnTo>
                    <a:pt x="32" y="393"/>
                  </a:lnTo>
                  <a:close/>
                  <a:moveTo>
                    <a:pt x="3018" y="393"/>
                  </a:moveTo>
                  <a:cubicBezTo>
                    <a:pt x="2987" y="393"/>
                    <a:pt x="2970" y="497"/>
                    <a:pt x="2955" y="780"/>
                  </a:cubicBezTo>
                  <a:cubicBezTo>
                    <a:pt x="2638" y="6938"/>
                    <a:pt x="2323" y="14260"/>
                    <a:pt x="2117" y="20894"/>
                  </a:cubicBezTo>
                  <a:cubicBezTo>
                    <a:pt x="2111" y="21102"/>
                    <a:pt x="2124" y="21219"/>
                    <a:pt x="2147" y="21219"/>
                  </a:cubicBezTo>
                  <a:lnTo>
                    <a:pt x="2491" y="21219"/>
                  </a:lnTo>
                  <a:cubicBezTo>
                    <a:pt x="2510" y="21219"/>
                    <a:pt x="2523" y="21128"/>
                    <a:pt x="2528" y="20949"/>
                  </a:cubicBezTo>
                  <a:cubicBezTo>
                    <a:pt x="2574" y="19239"/>
                    <a:pt x="2631" y="17441"/>
                    <a:pt x="2696" y="15626"/>
                  </a:cubicBezTo>
                  <a:lnTo>
                    <a:pt x="3790" y="15626"/>
                  </a:lnTo>
                  <a:cubicBezTo>
                    <a:pt x="3856" y="17441"/>
                    <a:pt x="3913" y="19239"/>
                    <a:pt x="3960" y="20949"/>
                  </a:cubicBezTo>
                  <a:cubicBezTo>
                    <a:pt x="3965" y="21128"/>
                    <a:pt x="3978" y="21219"/>
                    <a:pt x="3998" y="21219"/>
                  </a:cubicBezTo>
                  <a:lnTo>
                    <a:pt x="4354" y="21219"/>
                  </a:lnTo>
                  <a:cubicBezTo>
                    <a:pt x="4377" y="21219"/>
                    <a:pt x="4390" y="21102"/>
                    <a:pt x="4383" y="20894"/>
                  </a:cubicBezTo>
                  <a:cubicBezTo>
                    <a:pt x="4176" y="14260"/>
                    <a:pt x="3867" y="6923"/>
                    <a:pt x="3547" y="780"/>
                  </a:cubicBezTo>
                  <a:cubicBezTo>
                    <a:pt x="3532" y="497"/>
                    <a:pt x="3514" y="393"/>
                    <a:pt x="3483" y="393"/>
                  </a:cubicBezTo>
                  <a:lnTo>
                    <a:pt x="3018" y="393"/>
                  </a:lnTo>
                  <a:close/>
                  <a:moveTo>
                    <a:pt x="7892" y="393"/>
                  </a:moveTo>
                  <a:cubicBezTo>
                    <a:pt x="7873" y="393"/>
                    <a:pt x="7860" y="509"/>
                    <a:pt x="7860" y="688"/>
                  </a:cubicBezTo>
                  <a:lnTo>
                    <a:pt x="7860" y="20918"/>
                  </a:lnTo>
                  <a:cubicBezTo>
                    <a:pt x="7860" y="21097"/>
                    <a:pt x="7873" y="21219"/>
                    <a:pt x="7892" y="21219"/>
                  </a:cubicBezTo>
                  <a:lnTo>
                    <a:pt x="9609" y="21219"/>
                  </a:lnTo>
                  <a:cubicBezTo>
                    <a:pt x="9628" y="21219"/>
                    <a:pt x="9642" y="21097"/>
                    <a:pt x="9642" y="20918"/>
                  </a:cubicBezTo>
                  <a:lnTo>
                    <a:pt x="9642" y="18186"/>
                  </a:lnTo>
                  <a:cubicBezTo>
                    <a:pt x="9642" y="18008"/>
                    <a:pt x="9628" y="17885"/>
                    <a:pt x="9609" y="17885"/>
                  </a:cubicBezTo>
                  <a:lnTo>
                    <a:pt x="8249" y="17885"/>
                  </a:lnTo>
                  <a:lnTo>
                    <a:pt x="8249" y="12439"/>
                  </a:lnTo>
                  <a:lnTo>
                    <a:pt x="9331" y="12439"/>
                  </a:lnTo>
                  <a:cubicBezTo>
                    <a:pt x="9350" y="12439"/>
                    <a:pt x="9364" y="12323"/>
                    <a:pt x="9364" y="12145"/>
                  </a:cubicBezTo>
                  <a:lnTo>
                    <a:pt x="9364" y="9437"/>
                  </a:lnTo>
                  <a:cubicBezTo>
                    <a:pt x="9364" y="9258"/>
                    <a:pt x="9350" y="9142"/>
                    <a:pt x="9331" y="9142"/>
                  </a:cubicBezTo>
                  <a:lnTo>
                    <a:pt x="8249" y="9142"/>
                  </a:lnTo>
                  <a:lnTo>
                    <a:pt x="8249" y="3727"/>
                  </a:lnTo>
                  <a:lnTo>
                    <a:pt x="9580" y="3727"/>
                  </a:lnTo>
                  <a:cubicBezTo>
                    <a:pt x="9599" y="3727"/>
                    <a:pt x="9612" y="3605"/>
                    <a:pt x="9612" y="3426"/>
                  </a:cubicBezTo>
                  <a:lnTo>
                    <a:pt x="9612" y="688"/>
                  </a:lnTo>
                  <a:cubicBezTo>
                    <a:pt x="9612" y="509"/>
                    <a:pt x="9599" y="393"/>
                    <a:pt x="9580" y="393"/>
                  </a:cubicBezTo>
                  <a:lnTo>
                    <a:pt x="7892" y="393"/>
                  </a:lnTo>
                  <a:close/>
                  <a:moveTo>
                    <a:pt x="10613" y="393"/>
                  </a:moveTo>
                  <a:cubicBezTo>
                    <a:pt x="10593" y="393"/>
                    <a:pt x="10580" y="509"/>
                    <a:pt x="10580" y="688"/>
                  </a:cubicBezTo>
                  <a:lnTo>
                    <a:pt x="10580" y="20918"/>
                  </a:lnTo>
                  <a:cubicBezTo>
                    <a:pt x="10580" y="21097"/>
                    <a:pt x="10593" y="21219"/>
                    <a:pt x="10613" y="21219"/>
                  </a:cubicBezTo>
                  <a:lnTo>
                    <a:pt x="11738" y="21219"/>
                  </a:lnTo>
                  <a:cubicBezTo>
                    <a:pt x="12280" y="21219"/>
                    <a:pt x="12588" y="19147"/>
                    <a:pt x="12588" y="15503"/>
                  </a:cubicBezTo>
                  <a:cubicBezTo>
                    <a:pt x="12588" y="12945"/>
                    <a:pt x="12431" y="10971"/>
                    <a:pt x="12068" y="10272"/>
                  </a:cubicBezTo>
                  <a:cubicBezTo>
                    <a:pt x="12327" y="9573"/>
                    <a:pt x="12454" y="8068"/>
                    <a:pt x="12454" y="5778"/>
                  </a:cubicBezTo>
                  <a:cubicBezTo>
                    <a:pt x="12454" y="2297"/>
                    <a:pt x="12167" y="393"/>
                    <a:pt x="11639" y="393"/>
                  </a:cubicBezTo>
                  <a:lnTo>
                    <a:pt x="10613" y="393"/>
                  </a:lnTo>
                  <a:close/>
                  <a:moveTo>
                    <a:pt x="19595" y="393"/>
                  </a:moveTo>
                  <a:cubicBezTo>
                    <a:pt x="19576" y="393"/>
                    <a:pt x="19563" y="509"/>
                    <a:pt x="19563" y="688"/>
                  </a:cubicBezTo>
                  <a:lnTo>
                    <a:pt x="19563" y="20918"/>
                  </a:lnTo>
                  <a:cubicBezTo>
                    <a:pt x="19563" y="21097"/>
                    <a:pt x="19576" y="21219"/>
                    <a:pt x="19595" y="21219"/>
                  </a:cubicBezTo>
                  <a:lnTo>
                    <a:pt x="19919" y="21219"/>
                  </a:lnTo>
                  <a:cubicBezTo>
                    <a:pt x="19939" y="21219"/>
                    <a:pt x="19952" y="21097"/>
                    <a:pt x="19952" y="20918"/>
                  </a:cubicBezTo>
                  <a:lnTo>
                    <a:pt x="19952" y="12323"/>
                  </a:lnTo>
                  <a:lnTo>
                    <a:pt x="20142" y="12323"/>
                  </a:lnTo>
                  <a:cubicBezTo>
                    <a:pt x="20440" y="14643"/>
                    <a:pt x="20790" y="17799"/>
                    <a:pt x="21085" y="20968"/>
                  </a:cubicBezTo>
                  <a:cubicBezTo>
                    <a:pt x="21103" y="21161"/>
                    <a:pt x="21114" y="21219"/>
                    <a:pt x="21142" y="21219"/>
                  </a:cubicBezTo>
                  <a:lnTo>
                    <a:pt x="21564" y="21219"/>
                  </a:lnTo>
                  <a:cubicBezTo>
                    <a:pt x="21590" y="21219"/>
                    <a:pt x="21600" y="21038"/>
                    <a:pt x="21582" y="20845"/>
                  </a:cubicBezTo>
                  <a:cubicBezTo>
                    <a:pt x="21232" y="17096"/>
                    <a:pt x="20848" y="13617"/>
                    <a:pt x="20442" y="10493"/>
                  </a:cubicBezTo>
                  <a:cubicBezTo>
                    <a:pt x="20764" y="7994"/>
                    <a:pt x="21113" y="4765"/>
                    <a:pt x="21465" y="823"/>
                  </a:cubicBezTo>
                  <a:cubicBezTo>
                    <a:pt x="21473" y="733"/>
                    <a:pt x="21476" y="661"/>
                    <a:pt x="21476" y="602"/>
                  </a:cubicBezTo>
                  <a:cubicBezTo>
                    <a:pt x="21476" y="483"/>
                    <a:pt x="21466" y="393"/>
                    <a:pt x="21446" y="393"/>
                  </a:cubicBezTo>
                  <a:lnTo>
                    <a:pt x="21048" y="393"/>
                  </a:lnTo>
                  <a:cubicBezTo>
                    <a:pt x="21028" y="393"/>
                    <a:pt x="21015" y="421"/>
                    <a:pt x="20998" y="614"/>
                  </a:cubicBezTo>
                  <a:cubicBezTo>
                    <a:pt x="20758" y="3455"/>
                    <a:pt x="20464" y="6285"/>
                    <a:pt x="20145" y="8903"/>
                  </a:cubicBezTo>
                  <a:lnTo>
                    <a:pt x="19952" y="8903"/>
                  </a:lnTo>
                  <a:lnTo>
                    <a:pt x="19952" y="688"/>
                  </a:lnTo>
                  <a:cubicBezTo>
                    <a:pt x="19952" y="509"/>
                    <a:pt x="19939" y="393"/>
                    <a:pt x="19919" y="393"/>
                  </a:cubicBezTo>
                  <a:lnTo>
                    <a:pt x="19595" y="393"/>
                  </a:lnTo>
                  <a:close/>
                  <a:moveTo>
                    <a:pt x="14456" y="3389"/>
                  </a:moveTo>
                  <a:lnTo>
                    <a:pt x="14506" y="3389"/>
                  </a:lnTo>
                  <a:cubicBezTo>
                    <a:pt x="14975" y="3389"/>
                    <a:pt x="15271" y="6322"/>
                    <a:pt x="15271" y="10800"/>
                  </a:cubicBezTo>
                  <a:cubicBezTo>
                    <a:pt x="15271" y="15277"/>
                    <a:pt x="14975" y="18205"/>
                    <a:pt x="14506" y="18205"/>
                  </a:cubicBezTo>
                  <a:lnTo>
                    <a:pt x="14456" y="18205"/>
                  </a:lnTo>
                  <a:cubicBezTo>
                    <a:pt x="13987" y="18205"/>
                    <a:pt x="13692" y="15277"/>
                    <a:pt x="13692" y="10800"/>
                  </a:cubicBezTo>
                  <a:cubicBezTo>
                    <a:pt x="13692" y="6322"/>
                    <a:pt x="13987" y="3389"/>
                    <a:pt x="14456" y="3389"/>
                  </a:cubicBezTo>
                  <a:close/>
                  <a:moveTo>
                    <a:pt x="17523" y="3389"/>
                  </a:moveTo>
                  <a:lnTo>
                    <a:pt x="17572" y="3389"/>
                  </a:lnTo>
                  <a:cubicBezTo>
                    <a:pt x="18041" y="3389"/>
                    <a:pt x="18337" y="6322"/>
                    <a:pt x="18337" y="10800"/>
                  </a:cubicBezTo>
                  <a:cubicBezTo>
                    <a:pt x="18337" y="15277"/>
                    <a:pt x="18041" y="18205"/>
                    <a:pt x="17572" y="18205"/>
                  </a:cubicBezTo>
                  <a:lnTo>
                    <a:pt x="17523" y="18205"/>
                  </a:lnTo>
                  <a:cubicBezTo>
                    <a:pt x="17053" y="18205"/>
                    <a:pt x="16758" y="15277"/>
                    <a:pt x="16758" y="10800"/>
                  </a:cubicBezTo>
                  <a:cubicBezTo>
                    <a:pt x="16758" y="6322"/>
                    <a:pt x="17053" y="3389"/>
                    <a:pt x="17523" y="3389"/>
                  </a:cubicBezTo>
                  <a:close/>
                  <a:moveTo>
                    <a:pt x="10970" y="3635"/>
                  </a:moveTo>
                  <a:lnTo>
                    <a:pt x="11630" y="3635"/>
                  </a:lnTo>
                  <a:cubicBezTo>
                    <a:pt x="11926" y="3635"/>
                    <a:pt x="12062" y="4516"/>
                    <a:pt x="12062" y="6435"/>
                  </a:cubicBezTo>
                  <a:cubicBezTo>
                    <a:pt x="12062" y="8353"/>
                    <a:pt x="11926" y="9228"/>
                    <a:pt x="11630" y="9228"/>
                  </a:cubicBezTo>
                  <a:lnTo>
                    <a:pt x="10970" y="9228"/>
                  </a:lnTo>
                  <a:cubicBezTo>
                    <a:pt x="10970" y="9228"/>
                    <a:pt x="10970" y="3635"/>
                    <a:pt x="10970" y="3635"/>
                  </a:cubicBezTo>
                  <a:close/>
                  <a:moveTo>
                    <a:pt x="3205" y="3665"/>
                  </a:moveTo>
                  <a:lnTo>
                    <a:pt x="3281" y="3665"/>
                  </a:lnTo>
                  <a:cubicBezTo>
                    <a:pt x="3417" y="6403"/>
                    <a:pt x="3550" y="9410"/>
                    <a:pt x="3669" y="12415"/>
                  </a:cubicBezTo>
                  <a:cubicBezTo>
                    <a:pt x="3669" y="12415"/>
                    <a:pt x="2816" y="12415"/>
                    <a:pt x="2816" y="12415"/>
                  </a:cubicBezTo>
                  <a:cubicBezTo>
                    <a:pt x="2935" y="9410"/>
                    <a:pt x="3069" y="6403"/>
                    <a:pt x="3205" y="3665"/>
                  </a:cubicBezTo>
                  <a:close/>
                  <a:moveTo>
                    <a:pt x="10970" y="12384"/>
                  </a:moveTo>
                  <a:lnTo>
                    <a:pt x="11740" y="12384"/>
                  </a:lnTo>
                  <a:cubicBezTo>
                    <a:pt x="12049" y="12384"/>
                    <a:pt x="12189" y="13262"/>
                    <a:pt x="12189" y="15196"/>
                  </a:cubicBezTo>
                  <a:cubicBezTo>
                    <a:pt x="12189" y="17145"/>
                    <a:pt x="12054" y="17977"/>
                    <a:pt x="11740" y="17977"/>
                  </a:cubicBezTo>
                  <a:lnTo>
                    <a:pt x="10970" y="17977"/>
                  </a:lnTo>
                  <a:lnTo>
                    <a:pt x="10970" y="12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Gill Sans"/>
                <a:buNone/>
              </a:pPr>
              <a:endParaRPr sz="32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" name="Google Shape;294;p44"/>
            <p:cNvSpPr/>
            <p:nvPr/>
          </p:nvSpPr>
          <p:spPr>
            <a:xfrm>
              <a:off x="14846300" y="1270000"/>
              <a:ext cx="12240396" cy="14481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82" y="0"/>
                  </a:moveTo>
                  <a:cubicBezTo>
                    <a:pt x="3402" y="0"/>
                    <a:pt x="3261" y="441"/>
                    <a:pt x="3159" y="1326"/>
                  </a:cubicBezTo>
                  <a:cubicBezTo>
                    <a:pt x="3057" y="2211"/>
                    <a:pt x="3007" y="3498"/>
                    <a:pt x="3007" y="5191"/>
                  </a:cubicBezTo>
                  <a:lnTo>
                    <a:pt x="3007" y="6985"/>
                  </a:lnTo>
                  <a:lnTo>
                    <a:pt x="2689" y="6985"/>
                  </a:lnTo>
                  <a:lnTo>
                    <a:pt x="2689" y="8950"/>
                  </a:lnTo>
                  <a:lnTo>
                    <a:pt x="3007" y="8950"/>
                  </a:lnTo>
                  <a:lnTo>
                    <a:pt x="3007" y="21263"/>
                  </a:lnTo>
                  <a:lnTo>
                    <a:pt x="3275" y="21263"/>
                  </a:lnTo>
                  <a:lnTo>
                    <a:pt x="3275" y="8950"/>
                  </a:lnTo>
                  <a:lnTo>
                    <a:pt x="3850" y="8950"/>
                  </a:lnTo>
                  <a:lnTo>
                    <a:pt x="3850" y="6985"/>
                  </a:lnTo>
                  <a:lnTo>
                    <a:pt x="3275" y="6985"/>
                  </a:lnTo>
                  <a:lnTo>
                    <a:pt x="3275" y="5037"/>
                  </a:lnTo>
                  <a:cubicBezTo>
                    <a:pt x="3275" y="3048"/>
                    <a:pt x="3390" y="2054"/>
                    <a:pt x="3619" y="2054"/>
                  </a:cubicBezTo>
                  <a:cubicBezTo>
                    <a:pt x="3657" y="2054"/>
                    <a:pt x="3695" y="2070"/>
                    <a:pt x="3734" y="2107"/>
                  </a:cubicBezTo>
                  <a:cubicBezTo>
                    <a:pt x="3773" y="2146"/>
                    <a:pt x="3815" y="2222"/>
                    <a:pt x="3862" y="2326"/>
                  </a:cubicBezTo>
                  <a:lnTo>
                    <a:pt x="3862" y="302"/>
                  </a:lnTo>
                  <a:cubicBezTo>
                    <a:pt x="3781" y="101"/>
                    <a:pt x="3689" y="0"/>
                    <a:pt x="3582" y="0"/>
                  </a:cubicBezTo>
                  <a:close/>
                  <a:moveTo>
                    <a:pt x="0" y="1137"/>
                  </a:moveTo>
                  <a:cubicBezTo>
                    <a:pt x="0" y="1137"/>
                    <a:pt x="0" y="21221"/>
                    <a:pt x="0" y="21221"/>
                  </a:cubicBezTo>
                  <a:lnTo>
                    <a:pt x="284" y="21221"/>
                  </a:lnTo>
                  <a:lnTo>
                    <a:pt x="284" y="1137"/>
                  </a:lnTo>
                  <a:lnTo>
                    <a:pt x="0" y="1137"/>
                  </a:lnTo>
                  <a:close/>
                  <a:moveTo>
                    <a:pt x="9140" y="2652"/>
                  </a:moveTo>
                  <a:lnTo>
                    <a:pt x="9140" y="6997"/>
                  </a:lnTo>
                  <a:lnTo>
                    <a:pt x="8808" y="6997"/>
                  </a:lnTo>
                  <a:lnTo>
                    <a:pt x="8808" y="8962"/>
                  </a:lnTo>
                  <a:lnTo>
                    <a:pt x="9140" y="8962"/>
                  </a:lnTo>
                  <a:lnTo>
                    <a:pt x="9140" y="16468"/>
                  </a:lnTo>
                  <a:cubicBezTo>
                    <a:pt x="9140" y="18199"/>
                    <a:pt x="9191" y="19462"/>
                    <a:pt x="9293" y="20256"/>
                  </a:cubicBezTo>
                  <a:cubicBezTo>
                    <a:pt x="9395" y="21050"/>
                    <a:pt x="9540" y="21446"/>
                    <a:pt x="9728" y="21446"/>
                  </a:cubicBezTo>
                  <a:cubicBezTo>
                    <a:pt x="9777" y="21446"/>
                    <a:pt x="9828" y="21413"/>
                    <a:pt x="9880" y="21351"/>
                  </a:cubicBezTo>
                  <a:cubicBezTo>
                    <a:pt x="9933" y="21289"/>
                    <a:pt x="9982" y="21211"/>
                    <a:pt x="10028" y="21115"/>
                  </a:cubicBezTo>
                  <a:lnTo>
                    <a:pt x="10028" y="19120"/>
                  </a:lnTo>
                  <a:cubicBezTo>
                    <a:pt x="9984" y="19196"/>
                    <a:pt x="9942" y="19255"/>
                    <a:pt x="9901" y="19297"/>
                  </a:cubicBezTo>
                  <a:cubicBezTo>
                    <a:pt x="9860" y="19340"/>
                    <a:pt x="9815" y="19362"/>
                    <a:pt x="9765" y="19362"/>
                  </a:cubicBezTo>
                  <a:cubicBezTo>
                    <a:pt x="9651" y="19362"/>
                    <a:pt x="9562" y="19125"/>
                    <a:pt x="9501" y="18652"/>
                  </a:cubicBezTo>
                  <a:cubicBezTo>
                    <a:pt x="9439" y="18178"/>
                    <a:pt x="9408" y="17344"/>
                    <a:pt x="9408" y="16148"/>
                  </a:cubicBezTo>
                  <a:lnTo>
                    <a:pt x="9408" y="8962"/>
                  </a:lnTo>
                  <a:lnTo>
                    <a:pt x="10006" y="8962"/>
                  </a:lnTo>
                  <a:lnTo>
                    <a:pt x="10006" y="6997"/>
                  </a:lnTo>
                  <a:lnTo>
                    <a:pt x="9408" y="6997"/>
                  </a:lnTo>
                  <a:lnTo>
                    <a:pt x="9408" y="2652"/>
                  </a:lnTo>
                  <a:lnTo>
                    <a:pt x="9140" y="2652"/>
                  </a:lnTo>
                  <a:close/>
                  <a:moveTo>
                    <a:pt x="15617" y="2652"/>
                  </a:moveTo>
                  <a:lnTo>
                    <a:pt x="15617" y="6997"/>
                  </a:lnTo>
                  <a:lnTo>
                    <a:pt x="15284" y="6997"/>
                  </a:lnTo>
                  <a:lnTo>
                    <a:pt x="15284" y="8962"/>
                  </a:lnTo>
                  <a:lnTo>
                    <a:pt x="15617" y="8962"/>
                  </a:lnTo>
                  <a:lnTo>
                    <a:pt x="15617" y="16468"/>
                  </a:lnTo>
                  <a:cubicBezTo>
                    <a:pt x="15617" y="18199"/>
                    <a:pt x="15668" y="19462"/>
                    <a:pt x="15770" y="20256"/>
                  </a:cubicBezTo>
                  <a:cubicBezTo>
                    <a:pt x="15871" y="21050"/>
                    <a:pt x="16017" y="21446"/>
                    <a:pt x="16205" y="21446"/>
                  </a:cubicBezTo>
                  <a:cubicBezTo>
                    <a:pt x="16254" y="21446"/>
                    <a:pt x="16305" y="21413"/>
                    <a:pt x="16357" y="21351"/>
                  </a:cubicBezTo>
                  <a:cubicBezTo>
                    <a:pt x="16409" y="21289"/>
                    <a:pt x="16459" y="21211"/>
                    <a:pt x="16505" y="21115"/>
                  </a:cubicBezTo>
                  <a:lnTo>
                    <a:pt x="16505" y="19120"/>
                  </a:lnTo>
                  <a:cubicBezTo>
                    <a:pt x="16461" y="19196"/>
                    <a:pt x="16418" y="19255"/>
                    <a:pt x="16378" y="19297"/>
                  </a:cubicBezTo>
                  <a:cubicBezTo>
                    <a:pt x="16337" y="19340"/>
                    <a:pt x="16292" y="19362"/>
                    <a:pt x="16242" y="19362"/>
                  </a:cubicBezTo>
                  <a:cubicBezTo>
                    <a:pt x="16127" y="19362"/>
                    <a:pt x="16039" y="19125"/>
                    <a:pt x="15978" y="18652"/>
                  </a:cubicBezTo>
                  <a:cubicBezTo>
                    <a:pt x="15916" y="18178"/>
                    <a:pt x="15885" y="17344"/>
                    <a:pt x="15885" y="16148"/>
                  </a:cubicBezTo>
                  <a:lnTo>
                    <a:pt x="15885" y="8962"/>
                  </a:lnTo>
                  <a:lnTo>
                    <a:pt x="16483" y="8962"/>
                  </a:lnTo>
                  <a:lnTo>
                    <a:pt x="16483" y="6997"/>
                  </a:lnTo>
                  <a:lnTo>
                    <a:pt x="15885" y="6997"/>
                  </a:lnTo>
                  <a:lnTo>
                    <a:pt x="15885" y="2652"/>
                  </a:lnTo>
                  <a:lnTo>
                    <a:pt x="15617" y="2652"/>
                  </a:lnTo>
                  <a:close/>
                  <a:moveTo>
                    <a:pt x="1747" y="6630"/>
                  </a:moveTo>
                  <a:cubicBezTo>
                    <a:pt x="1618" y="6630"/>
                    <a:pt x="1504" y="6901"/>
                    <a:pt x="1406" y="7441"/>
                  </a:cubicBezTo>
                  <a:cubicBezTo>
                    <a:pt x="1307" y="7981"/>
                    <a:pt x="1227" y="8717"/>
                    <a:pt x="1165" y="9655"/>
                  </a:cubicBezTo>
                  <a:lnTo>
                    <a:pt x="1165" y="6943"/>
                  </a:lnTo>
                  <a:lnTo>
                    <a:pt x="896" y="6943"/>
                  </a:lnTo>
                  <a:lnTo>
                    <a:pt x="896" y="21221"/>
                  </a:lnTo>
                  <a:lnTo>
                    <a:pt x="1165" y="21221"/>
                  </a:lnTo>
                  <a:lnTo>
                    <a:pt x="1165" y="12366"/>
                  </a:lnTo>
                  <a:cubicBezTo>
                    <a:pt x="1206" y="11324"/>
                    <a:pt x="1272" y="10461"/>
                    <a:pt x="1361" y="9773"/>
                  </a:cubicBezTo>
                  <a:cubicBezTo>
                    <a:pt x="1449" y="9084"/>
                    <a:pt x="1557" y="8737"/>
                    <a:pt x="1682" y="8737"/>
                  </a:cubicBezTo>
                  <a:lnTo>
                    <a:pt x="1714" y="8737"/>
                  </a:lnTo>
                  <a:cubicBezTo>
                    <a:pt x="1852" y="8737"/>
                    <a:pt x="1954" y="9110"/>
                    <a:pt x="2018" y="9856"/>
                  </a:cubicBezTo>
                  <a:cubicBezTo>
                    <a:pt x="2083" y="10602"/>
                    <a:pt x="2115" y="11711"/>
                    <a:pt x="2115" y="13183"/>
                  </a:cubicBezTo>
                  <a:lnTo>
                    <a:pt x="2115" y="21221"/>
                  </a:lnTo>
                  <a:lnTo>
                    <a:pt x="2383" y="21221"/>
                  </a:lnTo>
                  <a:lnTo>
                    <a:pt x="2383" y="12857"/>
                  </a:lnTo>
                  <a:cubicBezTo>
                    <a:pt x="2383" y="10859"/>
                    <a:pt x="2331" y="9322"/>
                    <a:pt x="2226" y="8246"/>
                  </a:cubicBezTo>
                  <a:cubicBezTo>
                    <a:pt x="2121" y="7170"/>
                    <a:pt x="1972" y="6630"/>
                    <a:pt x="1781" y="6630"/>
                  </a:cubicBezTo>
                  <a:lnTo>
                    <a:pt x="1747" y="6630"/>
                  </a:lnTo>
                  <a:close/>
                  <a:moveTo>
                    <a:pt x="4928" y="6630"/>
                  </a:moveTo>
                  <a:cubicBezTo>
                    <a:pt x="4819" y="6630"/>
                    <a:pt x="4723" y="6869"/>
                    <a:pt x="4640" y="7352"/>
                  </a:cubicBezTo>
                  <a:cubicBezTo>
                    <a:pt x="4558" y="7835"/>
                    <a:pt x="4490" y="8525"/>
                    <a:pt x="4437" y="9424"/>
                  </a:cubicBezTo>
                  <a:lnTo>
                    <a:pt x="4437" y="6943"/>
                  </a:lnTo>
                  <a:lnTo>
                    <a:pt x="4168" y="6943"/>
                  </a:lnTo>
                  <a:lnTo>
                    <a:pt x="4168" y="21221"/>
                  </a:lnTo>
                  <a:lnTo>
                    <a:pt x="4437" y="21221"/>
                  </a:lnTo>
                  <a:lnTo>
                    <a:pt x="4437" y="12425"/>
                  </a:lnTo>
                  <a:cubicBezTo>
                    <a:pt x="4473" y="11363"/>
                    <a:pt x="4529" y="10516"/>
                    <a:pt x="4605" y="9880"/>
                  </a:cubicBezTo>
                  <a:cubicBezTo>
                    <a:pt x="4682" y="9244"/>
                    <a:pt x="4782" y="8927"/>
                    <a:pt x="4905" y="8927"/>
                  </a:cubicBezTo>
                  <a:cubicBezTo>
                    <a:pt x="4934" y="8927"/>
                    <a:pt x="4963" y="8937"/>
                    <a:pt x="4993" y="8956"/>
                  </a:cubicBezTo>
                  <a:cubicBezTo>
                    <a:pt x="5023" y="8975"/>
                    <a:pt x="5051" y="8999"/>
                    <a:pt x="5077" y="9027"/>
                  </a:cubicBezTo>
                  <a:lnTo>
                    <a:pt x="5077" y="6760"/>
                  </a:lnTo>
                  <a:cubicBezTo>
                    <a:pt x="5029" y="6674"/>
                    <a:pt x="4979" y="6630"/>
                    <a:pt x="4928" y="6630"/>
                  </a:cubicBezTo>
                  <a:close/>
                  <a:moveTo>
                    <a:pt x="6079" y="6630"/>
                  </a:moveTo>
                  <a:cubicBezTo>
                    <a:pt x="5928" y="6630"/>
                    <a:pt x="5796" y="6887"/>
                    <a:pt x="5681" y="7399"/>
                  </a:cubicBezTo>
                  <a:cubicBezTo>
                    <a:pt x="5566" y="7911"/>
                    <a:pt x="5475" y="8645"/>
                    <a:pt x="5407" y="9601"/>
                  </a:cubicBezTo>
                  <a:lnTo>
                    <a:pt x="5595" y="10803"/>
                  </a:lnTo>
                  <a:cubicBezTo>
                    <a:pt x="5644" y="10133"/>
                    <a:pt x="5708" y="9615"/>
                    <a:pt x="5788" y="9252"/>
                  </a:cubicBezTo>
                  <a:cubicBezTo>
                    <a:pt x="5867" y="8888"/>
                    <a:pt x="5966" y="8707"/>
                    <a:pt x="6084" y="8707"/>
                  </a:cubicBezTo>
                  <a:cubicBezTo>
                    <a:pt x="6372" y="8707"/>
                    <a:pt x="6517" y="10046"/>
                    <a:pt x="6517" y="12715"/>
                  </a:cubicBezTo>
                  <a:lnTo>
                    <a:pt x="6517" y="13011"/>
                  </a:lnTo>
                  <a:lnTo>
                    <a:pt x="6025" y="13011"/>
                  </a:lnTo>
                  <a:cubicBezTo>
                    <a:pt x="5783" y="13011"/>
                    <a:pt x="5607" y="13425"/>
                    <a:pt x="5498" y="14242"/>
                  </a:cubicBezTo>
                  <a:cubicBezTo>
                    <a:pt x="5389" y="15060"/>
                    <a:pt x="5334" y="16081"/>
                    <a:pt x="5334" y="17314"/>
                  </a:cubicBezTo>
                  <a:cubicBezTo>
                    <a:pt x="5334" y="18586"/>
                    <a:pt x="5383" y="19602"/>
                    <a:pt x="5481" y="20357"/>
                  </a:cubicBezTo>
                  <a:cubicBezTo>
                    <a:pt x="5579" y="21113"/>
                    <a:pt x="5716" y="21493"/>
                    <a:pt x="5894" y="21493"/>
                  </a:cubicBezTo>
                  <a:cubicBezTo>
                    <a:pt x="6034" y="21493"/>
                    <a:pt x="6158" y="21235"/>
                    <a:pt x="6264" y="20724"/>
                  </a:cubicBezTo>
                  <a:cubicBezTo>
                    <a:pt x="6370" y="20212"/>
                    <a:pt x="6456" y="19491"/>
                    <a:pt x="6520" y="18563"/>
                  </a:cubicBezTo>
                  <a:lnTo>
                    <a:pt x="6520" y="21221"/>
                  </a:lnTo>
                  <a:lnTo>
                    <a:pt x="6780" y="21221"/>
                  </a:lnTo>
                  <a:lnTo>
                    <a:pt x="6780" y="12555"/>
                  </a:lnTo>
                  <a:cubicBezTo>
                    <a:pt x="6780" y="10604"/>
                    <a:pt x="6720" y="9127"/>
                    <a:pt x="6600" y="8127"/>
                  </a:cubicBezTo>
                  <a:cubicBezTo>
                    <a:pt x="6480" y="7128"/>
                    <a:pt x="6318" y="6630"/>
                    <a:pt x="6113" y="6630"/>
                  </a:cubicBezTo>
                  <a:lnTo>
                    <a:pt x="6079" y="6630"/>
                  </a:lnTo>
                  <a:close/>
                  <a:moveTo>
                    <a:pt x="7863" y="6630"/>
                  </a:moveTo>
                  <a:cubicBezTo>
                    <a:pt x="7667" y="6630"/>
                    <a:pt x="7508" y="7022"/>
                    <a:pt x="7387" y="7802"/>
                  </a:cubicBezTo>
                  <a:cubicBezTo>
                    <a:pt x="7267" y="8581"/>
                    <a:pt x="7207" y="9610"/>
                    <a:pt x="7207" y="10892"/>
                  </a:cubicBezTo>
                  <a:cubicBezTo>
                    <a:pt x="7207" y="12890"/>
                    <a:pt x="7369" y="14167"/>
                    <a:pt x="7693" y="14722"/>
                  </a:cubicBezTo>
                  <a:lnTo>
                    <a:pt x="7998" y="15248"/>
                  </a:lnTo>
                  <a:cubicBezTo>
                    <a:pt x="8110" y="15440"/>
                    <a:pt x="8189" y="15709"/>
                    <a:pt x="8236" y="16053"/>
                  </a:cubicBezTo>
                  <a:cubicBezTo>
                    <a:pt x="8283" y="16397"/>
                    <a:pt x="8307" y="16859"/>
                    <a:pt x="8307" y="17433"/>
                  </a:cubicBezTo>
                  <a:cubicBezTo>
                    <a:pt x="8307" y="18103"/>
                    <a:pt x="8272" y="18622"/>
                    <a:pt x="8202" y="18990"/>
                  </a:cubicBezTo>
                  <a:cubicBezTo>
                    <a:pt x="8133" y="19358"/>
                    <a:pt x="8036" y="19540"/>
                    <a:pt x="7911" y="19540"/>
                  </a:cubicBezTo>
                  <a:lnTo>
                    <a:pt x="7880" y="19540"/>
                  </a:lnTo>
                  <a:cubicBezTo>
                    <a:pt x="7637" y="19540"/>
                    <a:pt x="7456" y="18815"/>
                    <a:pt x="7336" y="17362"/>
                  </a:cubicBezTo>
                  <a:lnTo>
                    <a:pt x="7149" y="18735"/>
                  </a:lnTo>
                  <a:cubicBezTo>
                    <a:pt x="7301" y="20600"/>
                    <a:pt x="7545" y="21535"/>
                    <a:pt x="7882" y="21535"/>
                  </a:cubicBezTo>
                  <a:lnTo>
                    <a:pt x="7918" y="21535"/>
                  </a:lnTo>
                  <a:cubicBezTo>
                    <a:pt x="8125" y="21535"/>
                    <a:pt x="8286" y="21143"/>
                    <a:pt x="8401" y="20363"/>
                  </a:cubicBezTo>
                  <a:cubicBezTo>
                    <a:pt x="8515" y="19584"/>
                    <a:pt x="8573" y="18568"/>
                    <a:pt x="8573" y="17314"/>
                  </a:cubicBezTo>
                  <a:cubicBezTo>
                    <a:pt x="8573" y="16177"/>
                    <a:pt x="8531" y="15280"/>
                    <a:pt x="8447" y="14621"/>
                  </a:cubicBezTo>
                  <a:cubicBezTo>
                    <a:pt x="8362" y="13961"/>
                    <a:pt x="8245" y="13498"/>
                    <a:pt x="8095" y="13230"/>
                  </a:cubicBezTo>
                  <a:lnTo>
                    <a:pt x="7761" y="12638"/>
                  </a:lnTo>
                  <a:cubicBezTo>
                    <a:pt x="7658" y="12456"/>
                    <a:pt x="7583" y="12217"/>
                    <a:pt x="7539" y="11916"/>
                  </a:cubicBezTo>
                  <a:cubicBezTo>
                    <a:pt x="7495" y="11615"/>
                    <a:pt x="7473" y="11209"/>
                    <a:pt x="7473" y="10702"/>
                  </a:cubicBezTo>
                  <a:cubicBezTo>
                    <a:pt x="7473" y="10052"/>
                    <a:pt x="7509" y="9543"/>
                    <a:pt x="7581" y="9175"/>
                  </a:cubicBezTo>
                  <a:cubicBezTo>
                    <a:pt x="7653" y="8807"/>
                    <a:pt x="7747" y="8625"/>
                    <a:pt x="7863" y="8625"/>
                  </a:cubicBezTo>
                  <a:lnTo>
                    <a:pt x="7894" y="8625"/>
                  </a:lnTo>
                  <a:cubicBezTo>
                    <a:pt x="7994" y="8625"/>
                    <a:pt x="8081" y="8774"/>
                    <a:pt x="8157" y="9080"/>
                  </a:cubicBezTo>
                  <a:cubicBezTo>
                    <a:pt x="8233" y="9387"/>
                    <a:pt x="8299" y="9882"/>
                    <a:pt x="8356" y="10560"/>
                  </a:cubicBezTo>
                  <a:lnTo>
                    <a:pt x="8543" y="9282"/>
                  </a:lnTo>
                  <a:cubicBezTo>
                    <a:pt x="8400" y="7513"/>
                    <a:pt x="8185" y="6630"/>
                    <a:pt x="7898" y="6630"/>
                  </a:cubicBezTo>
                  <a:lnTo>
                    <a:pt x="7863" y="6630"/>
                  </a:lnTo>
                  <a:close/>
                  <a:moveTo>
                    <a:pt x="11158" y="6630"/>
                  </a:moveTo>
                  <a:cubicBezTo>
                    <a:pt x="11049" y="6630"/>
                    <a:pt x="10953" y="6869"/>
                    <a:pt x="10871" y="7352"/>
                  </a:cubicBezTo>
                  <a:cubicBezTo>
                    <a:pt x="10788" y="7835"/>
                    <a:pt x="10720" y="8525"/>
                    <a:pt x="10667" y="9424"/>
                  </a:cubicBezTo>
                  <a:lnTo>
                    <a:pt x="10667" y="6943"/>
                  </a:lnTo>
                  <a:lnTo>
                    <a:pt x="10399" y="6943"/>
                  </a:lnTo>
                  <a:lnTo>
                    <a:pt x="10399" y="21221"/>
                  </a:lnTo>
                  <a:lnTo>
                    <a:pt x="10667" y="21221"/>
                  </a:lnTo>
                  <a:lnTo>
                    <a:pt x="10667" y="12425"/>
                  </a:lnTo>
                  <a:cubicBezTo>
                    <a:pt x="10703" y="11363"/>
                    <a:pt x="10759" y="10516"/>
                    <a:pt x="10836" y="9880"/>
                  </a:cubicBezTo>
                  <a:cubicBezTo>
                    <a:pt x="10912" y="9244"/>
                    <a:pt x="11012" y="8927"/>
                    <a:pt x="11135" y="8927"/>
                  </a:cubicBezTo>
                  <a:cubicBezTo>
                    <a:pt x="11164" y="8927"/>
                    <a:pt x="11193" y="8937"/>
                    <a:pt x="11223" y="8956"/>
                  </a:cubicBezTo>
                  <a:cubicBezTo>
                    <a:pt x="11253" y="8975"/>
                    <a:pt x="11281" y="8999"/>
                    <a:pt x="11307" y="9027"/>
                  </a:cubicBezTo>
                  <a:lnTo>
                    <a:pt x="11307" y="6760"/>
                  </a:lnTo>
                  <a:cubicBezTo>
                    <a:pt x="11260" y="6674"/>
                    <a:pt x="11210" y="6630"/>
                    <a:pt x="11158" y="6630"/>
                  </a:cubicBezTo>
                  <a:close/>
                  <a:moveTo>
                    <a:pt x="14394" y="6630"/>
                  </a:moveTo>
                  <a:cubicBezTo>
                    <a:pt x="14232" y="6630"/>
                    <a:pt x="14090" y="6934"/>
                    <a:pt x="13968" y="7541"/>
                  </a:cubicBezTo>
                  <a:cubicBezTo>
                    <a:pt x="13845" y="8149"/>
                    <a:pt x="13751" y="9009"/>
                    <a:pt x="13683" y="10128"/>
                  </a:cubicBezTo>
                  <a:cubicBezTo>
                    <a:pt x="13615" y="11247"/>
                    <a:pt x="13581" y="12568"/>
                    <a:pt x="13581" y="14088"/>
                  </a:cubicBezTo>
                  <a:cubicBezTo>
                    <a:pt x="13581" y="15609"/>
                    <a:pt x="13615" y="16929"/>
                    <a:pt x="13683" y="18042"/>
                  </a:cubicBezTo>
                  <a:cubicBezTo>
                    <a:pt x="13752" y="19156"/>
                    <a:pt x="13847" y="20016"/>
                    <a:pt x="13970" y="20623"/>
                  </a:cubicBezTo>
                  <a:cubicBezTo>
                    <a:pt x="14092" y="21230"/>
                    <a:pt x="14234" y="21535"/>
                    <a:pt x="14394" y="21535"/>
                  </a:cubicBezTo>
                  <a:lnTo>
                    <a:pt x="14428" y="21535"/>
                  </a:lnTo>
                  <a:cubicBezTo>
                    <a:pt x="14559" y="21535"/>
                    <a:pt x="14680" y="21297"/>
                    <a:pt x="14791" y="20825"/>
                  </a:cubicBezTo>
                  <a:cubicBezTo>
                    <a:pt x="14902" y="20351"/>
                    <a:pt x="14994" y="19697"/>
                    <a:pt x="15066" y="18865"/>
                  </a:cubicBezTo>
                  <a:lnTo>
                    <a:pt x="14871" y="17516"/>
                  </a:lnTo>
                  <a:cubicBezTo>
                    <a:pt x="14817" y="18100"/>
                    <a:pt x="14752" y="18563"/>
                    <a:pt x="14676" y="18907"/>
                  </a:cubicBezTo>
                  <a:cubicBezTo>
                    <a:pt x="14601" y="19251"/>
                    <a:pt x="14516" y="19428"/>
                    <a:pt x="14421" y="19428"/>
                  </a:cubicBezTo>
                  <a:lnTo>
                    <a:pt x="14389" y="19428"/>
                  </a:lnTo>
                  <a:cubicBezTo>
                    <a:pt x="14226" y="19428"/>
                    <a:pt x="14097" y="18942"/>
                    <a:pt x="14002" y="17971"/>
                  </a:cubicBezTo>
                  <a:cubicBezTo>
                    <a:pt x="13907" y="17001"/>
                    <a:pt x="13859" y="15705"/>
                    <a:pt x="13859" y="14088"/>
                  </a:cubicBezTo>
                  <a:cubicBezTo>
                    <a:pt x="13859" y="12463"/>
                    <a:pt x="13907" y="11164"/>
                    <a:pt x="14002" y="10193"/>
                  </a:cubicBezTo>
                  <a:cubicBezTo>
                    <a:pt x="14097" y="9223"/>
                    <a:pt x="14226" y="8737"/>
                    <a:pt x="14389" y="8737"/>
                  </a:cubicBezTo>
                  <a:lnTo>
                    <a:pt x="14421" y="8737"/>
                  </a:lnTo>
                  <a:cubicBezTo>
                    <a:pt x="14515" y="8737"/>
                    <a:pt x="14599" y="8930"/>
                    <a:pt x="14672" y="9317"/>
                  </a:cubicBezTo>
                  <a:cubicBezTo>
                    <a:pt x="14746" y="9705"/>
                    <a:pt x="14809" y="10243"/>
                    <a:pt x="14861" y="10921"/>
                  </a:cubicBezTo>
                  <a:lnTo>
                    <a:pt x="15066" y="9672"/>
                  </a:lnTo>
                  <a:cubicBezTo>
                    <a:pt x="14996" y="8735"/>
                    <a:pt x="14905" y="7991"/>
                    <a:pt x="14793" y="7447"/>
                  </a:cubicBezTo>
                  <a:cubicBezTo>
                    <a:pt x="14681" y="6901"/>
                    <a:pt x="14559" y="6630"/>
                    <a:pt x="14428" y="6630"/>
                  </a:cubicBezTo>
                  <a:lnTo>
                    <a:pt x="14394" y="6630"/>
                  </a:lnTo>
                  <a:close/>
                  <a:moveTo>
                    <a:pt x="19652" y="6630"/>
                  </a:moveTo>
                  <a:cubicBezTo>
                    <a:pt x="19543" y="6630"/>
                    <a:pt x="19447" y="6869"/>
                    <a:pt x="19365" y="7352"/>
                  </a:cubicBezTo>
                  <a:cubicBezTo>
                    <a:pt x="19282" y="7835"/>
                    <a:pt x="19214" y="8525"/>
                    <a:pt x="19161" y="9424"/>
                  </a:cubicBezTo>
                  <a:lnTo>
                    <a:pt x="19161" y="6943"/>
                  </a:lnTo>
                  <a:lnTo>
                    <a:pt x="18892" y="6943"/>
                  </a:lnTo>
                  <a:lnTo>
                    <a:pt x="18892" y="21221"/>
                  </a:lnTo>
                  <a:lnTo>
                    <a:pt x="19161" y="21221"/>
                  </a:lnTo>
                  <a:lnTo>
                    <a:pt x="19161" y="12425"/>
                  </a:lnTo>
                  <a:cubicBezTo>
                    <a:pt x="19197" y="11363"/>
                    <a:pt x="19253" y="10516"/>
                    <a:pt x="19329" y="9880"/>
                  </a:cubicBezTo>
                  <a:cubicBezTo>
                    <a:pt x="19406" y="9244"/>
                    <a:pt x="19506" y="8927"/>
                    <a:pt x="19629" y="8927"/>
                  </a:cubicBezTo>
                  <a:cubicBezTo>
                    <a:pt x="19658" y="8927"/>
                    <a:pt x="19687" y="8937"/>
                    <a:pt x="19717" y="8956"/>
                  </a:cubicBezTo>
                  <a:cubicBezTo>
                    <a:pt x="19747" y="8975"/>
                    <a:pt x="19775" y="8999"/>
                    <a:pt x="19801" y="9027"/>
                  </a:cubicBezTo>
                  <a:lnTo>
                    <a:pt x="19801" y="6760"/>
                  </a:lnTo>
                  <a:cubicBezTo>
                    <a:pt x="19753" y="6674"/>
                    <a:pt x="19704" y="6630"/>
                    <a:pt x="19652" y="6630"/>
                  </a:cubicBezTo>
                  <a:close/>
                  <a:moveTo>
                    <a:pt x="20830" y="6630"/>
                  </a:moveTo>
                  <a:cubicBezTo>
                    <a:pt x="20672" y="6630"/>
                    <a:pt x="20534" y="6948"/>
                    <a:pt x="20414" y="7583"/>
                  </a:cubicBezTo>
                  <a:cubicBezTo>
                    <a:pt x="20295" y="8220"/>
                    <a:pt x="20202" y="9099"/>
                    <a:pt x="20136" y="10223"/>
                  </a:cubicBezTo>
                  <a:cubicBezTo>
                    <a:pt x="20069" y="11347"/>
                    <a:pt x="20035" y="12635"/>
                    <a:pt x="20035" y="14088"/>
                  </a:cubicBezTo>
                  <a:cubicBezTo>
                    <a:pt x="20035" y="15571"/>
                    <a:pt x="20069" y="16870"/>
                    <a:pt x="20136" y="17989"/>
                  </a:cubicBezTo>
                  <a:cubicBezTo>
                    <a:pt x="20204" y="19108"/>
                    <a:pt x="20298" y="19978"/>
                    <a:pt x="20419" y="20600"/>
                  </a:cubicBezTo>
                  <a:cubicBezTo>
                    <a:pt x="20540" y="21221"/>
                    <a:pt x="20681" y="21535"/>
                    <a:pt x="20842" y="21535"/>
                  </a:cubicBezTo>
                  <a:lnTo>
                    <a:pt x="20875" y="21535"/>
                  </a:lnTo>
                  <a:cubicBezTo>
                    <a:pt x="21003" y="21535"/>
                    <a:pt x="21121" y="21330"/>
                    <a:pt x="21230" y="20919"/>
                  </a:cubicBezTo>
                  <a:cubicBezTo>
                    <a:pt x="21339" y="20508"/>
                    <a:pt x="21430" y="19944"/>
                    <a:pt x="21503" y="19226"/>
                  </a:cubicBezTo>
                  <a:lnTo>
                    <a:pt x="21332" y="17746"/>
                  </a:lnTo>
                  <a:cubicBezTo>
                    <a:pt x="21278" y="18282"/>
                    <a:pt x="21214" y="18702"/>
                    <a:pt x="21136" y="19007"/>
                  </a:cubicBezTo>
                  <a:cubicBezTo>
                    <a:pt x="21059" y="19314"/>
                    <a:pt x="20975" y="19469"/>
                    <a:pt x="20884" y="19469"/>
                  </a:cubicBezTo>
                  <a:lnTo>
                    <a:pt x="20853" y="19469"/>
                  </a:lnTo>
                  <a:cubicBezTo>
                    <a:pt x="20701" y="19469"/>
                    <a:pt x="20576" y="19065"/>
                    <a:pt x="20481" y="18261"/>
                  </a:cubicBezTo>
                  <a:cubicBezTo>
                    <a:pt x="20385" y="17458"/>
                    <a:pt x="20328" y="16374"/>
                    <a:pt x="20310" y="15006"/>
                  </a:cubicBezTo>
                  <a:lnTo>
                    <a:pt x="21600" y="15006"/>
                  </a:lnTo>
                  <a:cubicBezTo>
                    <a:pt x="21600" y="15006"/>
                    <a:pt x="21600" y="14230"/>
                    <a:pt x="21600" y="14230"/>
                  </a:cubicBezTo>
                  <a:cubicBezTo>
                    <a:pt x="21600" y="12690"/>
                    <a:pt x="21570" y="11355"/>
                    <a:pt x="21510" y="10217"/>
                  </a:cubicBezTo>
                  <a:cubicBezTo>
                    <a:pt x="21449" y="9079"/>
                    <a:pt x="21364" y="8198"/>
                    <a:pt x="21253" y="7571"/>
                  </a:cubicBezTo>
                  <a:cubicBezTo>
                    <a:pt x="21142" y="6945"/>
                    <a:pt x="21011" y="6630"/>
                    <a:pt x="20862" y="6630"/>
                  </a:cubicBezTo>
                  <a:lnTo>
                    <a:pt x="20830" y="6630"/>
                  </a:lnTo>
                  <a:close/>
                  <a:moveTo>
                    <a:pt x="11631" y="7009"/>
                  </a:moveTo>
                  <a:lnTo>
                    <a:pt x="11631" y="15373"/>
                  </a:lnTo>
                  <a:cubicBezTo>
                    <a:pt x="11631" y="17363"/>
                    <a:pt x="11683" y="18898"/>
                    <a:pt x="11786" y="19978"/>
                  </a:cubicBezTo>
                  <a:cubicBezTo>
                    <a:pt x="11889" y="21059"/>
                    <a:pt x="12038" y="21600"/>
                    <a:pt x="12234" y="21600"/>
                  </a:cubicBezTo>
                  <a:lnTo>
                    <a:pt x="12268" y="21600"/>
                  </a:lnTo>
                  <a:cubicBezTo>
                    <a:pt x="12397" y="21600"/>
                    <a:pt x="12511" y="21329"/>
                    <a:pt x="12609" y="20789"/>
                  </a:cubicBezTo>
                  <a:cubicBezTo>
                    <a:pt x="12707" y="20248"/>
                    <a:pt x="12788" y="19507"/>
                    <a:pt x="12850" y="18569"/>
                  </a:cubicBezTo>
                  <a:lnTo>
                    <a:pt x="12850" y="21280"/>
                  </a:lnTo>
                  <a:lnTo>
                    <a:pt x="13118" y="21280"/>
                  </a:lnTo>
                  <a:lnTo>
                    <a:pt x="13118" y="7009"/>
                  </a:lnTo>
                  <a:lnTo>
                    <a:pt x="12850" y="7009"/>
                  </a:lnTo>
                  <a:cubicBezTo>
                    <a:pt x="12850" y="7009"/>
                    <a:pt x="12850" y="15858"/>
                    <a:pt x="12850" y="15858"/>
                  </a:cubicBezTo>
                  <a:cubicBezTo>
                    <a:pt x="12808" y="16901"/>
                    <a:pt x="12742" y="17769"/>
                    <a:pt x="12653" y="18463"/>
                  </a:cubicBezTo>
                  <a:cubicBezTo>
                    <a:pt x="12564" y="19156"/>
                    <a:pt x="12457" y="19505"/>
                    <a:pt x="12331" y="19505"/>
                  </a:cubicBezTo>
                  <a:lnTo>
                    <a:pt x="12300" y="19505"/>
                  </a:lnTo>
                  <a:cubicBezTo>
                    <a:pt x="12163" y="19505"/>
                    <a:pt x="12062" y="19130"/>
                    <a:pt x="11997" y="18380"/>
                  </a:cubicBezTo>
                  <a:cubicBezTo>
                    <a:pt x="11932" y="17629"/>
                    <a:pt x="11900" y="16514"/>
                    <a:pt x="11900" y="15041"/>
                  </a:cubicBezTo>
                  <a:lnTo>
                    <a:pt x="11900" y="7009"/>
                  </a:lnTo>
                  <a:lnTo>
                    <a:pt x="11631" y="7009"/>
                  </a:lnTo>
                  <a:close/>
                  <a:moveTo>
                    <a:pt x="16853" y="7009"/>
                  </a:moveTo>
                  <a:lnTo>
                    <a:pt x="16853" y="15373"/>
                  </a:lnTo>
                  <a:cubicBezTo>
                    <a:pt x="16853" y="17363"/>
                    <a:pt x="16905" y="18898"/>
                    <a:pt x="17008" y="19978"/>
                  </a:cubicBezTo>
                  <a:cubicBezTo>
                    <a:pt x="17111" y="21059"/>
                    <a:pt x="17260" y="21600"/>
                    <a:pt x="17455" y="21600"/>
                  </a:cubicBezTo>
                  <a:lnTo>
                    <a:pt x="17490" y="21600"/>
                  </a:lnTo>
                  <a:cubicBezTo>
                    <a:pt x="17619" y="21600"/>
                    <a:pt x="17732" y="21329"/>
                    <a:pt x="17831" y="20789"/>
                  </a:cubicBezTo>
                  <a:cubicBezTo>
                    <a:pt x="17929" y="20248"/>
                    <a:pt x="18009" y="19507"/>
                    <a:pt x="18072" y="18569"/>
                  </a:cubicBezTo>
                  <a:lnTo>
                    <a:pt x="18072" y="21280"/>
                  </a:lnTo>
                  <a:lnTo>
                    <a:pt x="18340" y="21280"/>
                  </a:lnTo>
                  <a:lnTo>
                    <a:pt x="18340" y="7009"/>
                  </a:lnTo>
                  <a:lnTo>
                    <a:pt x="18072" y="7009"/>
                  </a:lnTo>
                  <a:cubicBezTo>
                    <a:pt x="18072" y="7009"/>
                    <a:pt x="18072" y="15858"/>
                    <a:pt x="18072" y="15858"/>
                  </a:cubicBezTo>
                  <a:cubicBezTo>
                    <a:pt x="18030" y="16901"/>
                    <a:pt x="17964" y="17769"/>
                    <a:pt x="17875" y="18463"/>
                  </a:cubicBezTo>
                  <a:cubicBezTo>
                    <a:pt x="17786" y="19156"/>
                    <a:pt x="17678" y="19505"/>
                    <a:pt x="17553" y="19505"/>
                  </a:cubicBezTo>
                  <a:lnTo>
                    <a:pt x="17522" y="19505"/>
                  </a:lnTo>
                  <a:cubicBezTo>
                    <a:pt x="17385" y="19505"/>
                    <a:pt x="17284" y="19130"/>
                    <a:pt x="17219" y="18380"/>
                  </a:cubicBezTo>
                  <a:cubicBezTo>
                    <a:pt x="17154" y="17629"/>
                    <a:pt x="17121" y="16514"/>
                    <a:pt x="17121" y="15041"/>
                  </a:cubicBezTo>
                  <a:lnTo>
                    <a:pt x="17121" y="7009"/>
                  </a:lnTo>
                  <a:lnTo>
                    <a:pt x="16853" y="7009"/>
                  </a:lnTo>
                  <a:close/>
                  <a:moveTo>
                    <a:pt x="20825" y="8684"/>
                  </a:moveTo>
                  <a:lnTo>
                    <a:pt x="20856" y="8684"/>
                  </a:lnTo>
                  <a:cubicBezTo>
                    <a:pt x="21000" y="8684"/>
                    <a:pt x="21113" y="9105"/>
                    <a:pt x="21195" y="9956"/>
                  </a:cubicBezTo>
                  <a:cubicBezTo>
                    <a:pt x="21277" y="10808"/>
                    <a:pt x="21322" y="11866"/>
                    <a:pt x="21330" y="13129"/>
                  </a:cubicBezTo>
                  <a:cubicBezTo>
                    <a:pt x="21330" y="13129"/>
                    <a:pt x="20312" y="13129"/>
                    <a:pt x="20312" y="13129"/>
                  </a:cubicBezTo>
                  <a:cubicBezTo>
                    <a:pt x="20330" y="11771"/>
                    <a:pt x="20385" y="10689"/>
                    <a:pt x="20477" y="9885"/>
                  </a:cubicBezTo>
                  <a:cubicBezTo>
                    <a:pt x="20568" y="9082"/>
                    <a:pt x="20685" y="8684"/>
                    <a:pt x="20825" y="8684"/>
                  </a:cubicBezTo>
                  <a:close/>
                  <a:moveTo>
                    <a:pt x="6036" y="14822"/>
                  </a:moveTo>
                  <a:lnTo>
                    <a:pt x="6517" y="14822"/>
                  </a:lnTo>
                  <a:cubicBezTo>
                    <a:pt x="6517" y="14822"/>
                    <a:pt x="6517" y="16142"/>
                    <a:pt x="6517" y="16142"/>
                  </a:cubicBezTo>
                  <a:cubicBezTo>
                    <a:pt x="6470" y="17166"/>
                    <a:pt x="6400" y="17972"/>
                    <a:pt x="6304" y="18569"/>
                  </a:cubicBezTo>
                  <a:cubicBezTo>
                    <a:pt x="6209" y="19168"/>
                    <a:pt x="6090" y="19469"/>
                    <a:pt x="5945" y="19469"/>
                  </a:cubicBezTo>
                  <a:cubicBezTo>
                    <a:pt x="5832" y="19469"/>
                    <a:pt x="5747" y="19267"/>
                    <a:pt x="5690" y="18865"/>
                  </a:cubicBezTo>
                  <a:cubicBezTo>
                    <a:pt x="5634" y="18464"/>
                    <a:pt x="5606" y="17900"/>
                    <a:pt x="5606" y="17172"/>
                  </a:cubicBezTo>
                  <a:cubicBezTo>
                    <a:pt x="5606" y="16446"/>
                    <a:pt x="5638" y="15871"/>
                    <a:pt x="5703" y="15450"/>
                  </a:cubicBezTo>
                  <a:cubicBezTo>
                    <a:pt x="5768" y="15029"/>
                    <a:pt x="5879" y="14822"/>
                    <a:pt x="6036" y="148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Gill Sans"/>
                <a:buNone/>
              </a:pPr>
              <a:endParaRPr sz="32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5" name="Google Shape;295;p4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End Card White">
  <p:cSld name="Logo - v1.4_1_2_1_1_1"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45"/>
          <p:cNvGrpSpPr/>
          <p:nvPr/>
        </p:nvGrpSpPr>
        <p:grpSpPr>
          <a:xfrm>
            <a:off x="863992" y="4895573"/>
            <a:ext cx="9073525" cy="510481"/>
            <a:chOff x="1346200" y="1270000"/>
            <a:chExt cx="25740496" cy="1448172"/>
          </a:xfrm>
        </p:grpSpPr>
        <p:sp>
          <p:nvSpPr>
            <p:cNvPr id="298" name="Google Shape;298;p45"/>
            <p:cNvSpPr/>
            <p:nvPr/>
          </p:nvSpPr>
          <p:spPr>
            <a:xfrm>
              <a:off x="1346200" y="1320800"/>
              <a:ext cx="12699017" cy="1396224"/>
            </a:xfrm>
            <a:custGeom>
              <a:avLst/>
              <a:gdLst/>
              <a:ahLst/>
              <a:cxnLst/>
              <a:rect l="l" t="t" r="r" b="b"/>
              <a:pathLst>
                <a:path w="21591" h="21600" extrusionOk="0">
                  <a:moveTo>
                    <a:pt x="6057" y="0"/>
                  </a:moveTo>
                  <a:cubicBezTo>
                    <a:pt x="5390" y="0"/>
                    <a:pt x="4923" y="4522"/>
                    <a:pt x="4923" y="10978"/>
                  </a:cubicBezTo>
                  <a:cubicBezTo>
                    <a:pt x="4923" y="17360"/>
                    <a:pt x="5373" y="21600"/>
                    <a:pt x="6051" y="21600"/>
                  </a:cubicBezTo>
                  <a:lnTo>
                    <a:pt x="6100" y="21600"/>
                  </a:lnTo>
                  <a:cubicBezTo>
                    <a:pt x="6499" y="21600"/>
                    <a:pt x="6826" y="20111"/>
                    <a:pt x="7008" y="17701"/>
                  </a:cubicBezTo>
                  <a:cubicBezTo>
                    <a:pt x="7014" y="17612"/>
                    <a:pt x="7017" y="17555"/>
                    <a:pt x="7017" y="17480"/>
                  </a:cubicBezTo>
                  <a:cubicBezTo>
                    <a:pt x="7017" y="17406"/>
                    <a:pt x="7012" y="17331"/>
                    <a:pt x="7001" y="17271"/>
                  </a:cubicBezTo>
                  <a:lnTo>
                    <a:pt x="6705" y="15964"/>
                  </a:lnTo>
                  <a:cubicBezTo>
                    <a:pt x="6686" y="15874"/>
                    <a:pt x="6668" y="15904"/>
                    <a:pt x="6651" y="16068"/>
                  </a:cubicBezTo>
                  <a:cubicBezTo>
                    <a:pt x="6529" y="17362"/>
                    <a:pt x="6369" y="18205"/>
                    <a:pt x="6094" y="18205"/>
                  </a:cubicBezTo>
                  <a:lnTo>
                    <a:pt x="6045" y="18205"/>
                  </a:lnTo>
                  <a:cubicBezTo>
                    <a:pt x="5620" y="18205"/>
                    <a:pt x="5335" y="15249"/>
                    <a:pt x="5335" y="10831"/>
                  </a:cubicBezTo>
                  <a:cubicBezTo>
                    <a:pt x="5335" y="6428"/>
                    <a:pt x="5625" y="3389"/>
                    <a:pt x="6045" y="3389"/>
                  </a:cubicBezTo>
                  <a:lnTo>
                    <a:pt x="6094" y="3389"/>
                  </a:lnTo>
                  <a:cubicBezTo>
                    <a:pt x="6362" y="3389"/>
                    <a:pt x="6543" y="4402"/>
                    <a:pt x="6664" y="6306"/>
                  </a:cubicBezTo>
                  <a:cubicBezTo>
                    <a:pt x="6677" y="6529"/>
                    <a:pt x="6702" y="6530"/>
                    <a:pt x="6721" y="6441"/>
                  </a:cubicBezTo>
                  <a:lnTo>
                    <a:pt x="7009" y="5145"/>
                  </a:lnTo>
                  <a:cubicBezTo>
                    <a:pt x="7029" y="5056"/>
                    <a:pt x="7032" y="4906"/>
                    <a:pt x="7020" y="4728"/>
                  </a:cubicBezTo>
                  <a:cubicBezTo>
                    <a:pt x="6849" y="1931"/>
                    <a:pt x="6525" y="0"/>
                    <a:pt x="6107" y="0"/>
                  </a:cubicBezTo>
                  <a:lnTo>
                    <a:pt x="6057" y="0"/>
                  </a:lnTo>
                  <a:close/>
                  <a:moveTo>
                    <a:pt x="14456" y="0"/>
                  </a:moveTo>
                  <a:cubicBezTo>
                    <a:pt x="13737" y="0"/>
                    <a:pt x="13280" y="4523"/>
                    <a:pt x="13280" y="10800"/>
                  </a:cubicBezTo>
                  <a:cubicBezTo>
                    <a:pt x="13280" y="17077"/>
                    <a:pt x="13737" y="21600"/>
                    <a:pt x="14456" y="21600"/>
                  </a:cubicBezTo>
                  <a:lnTo>
                    <a:pt x="14506" y="21600"/>
                  </a:lnTo>
                  <a:cubicBezTo>
                    <a:pt x="15225" y="21600"/>
                    <a:pt x="15682" y="17077"/>
                    <a:pt x="15682" y="10800"/>
                  </a:cubicBezTo>
                  <a:cubicBezTo>
                    <a:pt x="15682" y="4523"/>
                    <a:pt x="15225" y="0"/>
                    <a:pt x="14506" y="0"/>
                  </a:cubicBezTo>
                  <a:lnTo>
                    <a:pt x="14456" y="0"/>
                  </a:lnTo>
                  <a:close/>
                  <a:moveTo>
                    <a:pt x="17523" y="0"/>
                  </a:moveTo>
                  <a:cubicBezTo>
                    <a:pt x="16803" y="0"/>
                    <a:pt x="16346" y="4523"/>
                    <a:pt x="16346" y="10800"/>
                  </a:cubicBezTo>
                  <a:cubicBezTo>
                    <a:pt x="16346" y="17077"/>
                    <a:pt x="16803" y="21600"/>
                    <a:pt x="17523" y="21600"/>
                  </a:cubicBezTo>
                  <a:lnTo>
                    <a:pt x="17572" y="21600"/>
                  </a:lnTo>
                  <a:cubicBezTo>
                    <a:pt x="18291" y="21600"/>
                    <a:pt x="18749" y="17077"/>
                    <a:pt x="18749" y="10800"/>
                  </a:cubicBezTo>
                  <a:cubicBezTo>
                    <a:pt x="18749" y="4523"/>
                    <a:pt x="18291" y="0"/>
                    <a:pt x="17572" y="0"/>
                  </a:cubicBezTo>
                  <a:lnTo>
                    <a:pt x="17523" y="0"/>
                  </a:lnTo>
                  <a:close/>
                  <a:moveTo>
                    <a:pt x="32" y="393"/>
                  </a:moveTo>
                  <a:cubicBezTo>
                    <a:pt x="13" y="393"/>
                    <a:pt x="0" y="509"/>
                    <a:pt x="0" y="688"/>
                  </a:cubicBezTo>
                  <a:lnTo>
                    <a:pt x="0" y="20918"/>
                  </a:lnTo>
                  <a:cubicBezTo>
                    <a:pt x="0" y="21097"/>
                    <a:pt x="13" y="21219"/>
                    <a:pt x="32" y="21219"/>
                  </a:cubicBezTo>
                  <a:lnTo>
                    <a:pt x="356" y="21219"/>
                  </a:lnTo>
                  <a:cubicBezTo>
                    <a:pt x="376" y="21219"/>
                    <a:pt x="389" y="21097"/>
                    <a:pt x="389" y="20918"/>
                  </a:cubicBezTo>
                  <a:lnTo>
                    <a:pt x="389" y="12648"/>
                  </a:lnTo>
                  <a:lnTo>
                    <a:pt x="1455" y="12648"/>
                  </a:lnTo>
                  <a:cubicBezTo>
                    <a:pt x="1474" y="12648"/>
                    <a:pt x="1488" y="12532"/>
                    <a:pt x="1488" y="12353"/>
                  </a:cubicBezTo>
                  <a:lnTo>
                    <a:pt x="1488" y="9615"/>
                  </a:lnTo>
                  <a:cubicBezTo>
                    <a:pt x="1488" y="9437"/>
                    <a:pt x="1474" y="9320"/>
                    <a:pt x="1455" y="9320"/>
                  </a:cubicBezTo>
                  <a:lnTo>
                    <a:pt x="389" y="9320"/>
                  </a:lnTo>
                  <a:lnTo>
                    <a:pt x="389" y="3727"/>
                  </a:lnTo>
                  <a:lnTo>
                    <a:pt x="1681" y="3727"/>
                  </a:lnTo>
                  <a:cubicBezTo>
                    <a:pt x="1700" y="3727"/>
                    <a:pt x="1713" y="3605"/>
                    <a:pt x="1713" y="3426"/>
                  </a:cubicBezTo>
                  <a:lnTo>
                    <a:pt x="1713" y="688"/>
                  </a:lnTo>
                  <a:cubicBezTo>
                    <a:pt x="1713" y="509"/>
                    <a:pt x="1700" y="393"/>
                    <a:pt x="1681" y="393"/>
                  </a:cubicBezTo>
                  <a:lnTo>
                    <a:pt x="32" y="393"/>
                  </a:lnTo>
                  <a:close/>
                  <a:moveTo>
                    <a:pt x="3018" y="393"/>
                  </a:moveTo>
                  <a:cubicBezTo>
                    <a:pt x="2987" y="393"/>
                    <a:pt x="2970" y="497"/>
                    <a:pt x="2955" y="780"/>
                  </a:cubicBezTo>
                  <a:cubicBezTo>
                    <a:pt x="2638" y="6938"/>
                    <a:pt x="2323" y="14260"/>
                    <a:pt x="2117" y="20894"/>
                  </a:cubicBezTo>
                  <a:cubicBezTo>
                    <a:pt x="2111" y="21102"/>
                    <a:pt x="2124" y="21219"/>
                    <a:pt x="2147" y="21219"/>
                  </a:cubicBezTo>
                  <a:lnTo>
                    <a:pt x="2491" y="21219"/>
                  </a:lnTo>
                  <a:cubicBezTo>
                    <a:pt x="2510" y="21219"/>
                    <a:pt x="2523" y="21128"/>
                    <a:pt x="2528" y="20949"/>
                  </a:cubicBezTo>
                  <a:cubicBezTo>
                    <a:pt x="2574" y="19239"/>
                    <a:pt x="2631" y="17441"/>
                    <a:pt x="2696" y="15626"/>
                  </a:cubicBezTo>
                  <a:lnTo>
                    <a:pt x="3790" y="15626"/>
                  </a:lnTo>
                  <a:cubicBezTo>
                    <a:pt x="3856" y="17441"/>
                    <a:pt x="3913" y="19239"/>
                    <a:pt x="3960" y="20949"/>
                  </a:cubicBezTo>
                  <a:cubicBezTo>
                    <a:pt x="3965" y="21128"/>
                    <a:pt x="3978" y="21219"/>
                    <a:pt x="3998" y="21219"/>
                  </a:cubicBezTo>
                  <a:lnTo>
                    <a:pt x="4354" y="21219"/>
                  </a:lnTo>
                  <a:cubicBezTo>
                    <a:pt x="4377" y="21219"/>
                    <a:pt x="4390" y="21102"/>
                    <a:pt x="4383" y="20894"/>
                  </a:cubicBezTo>
                  <a:cubicBezTo>
                    <a:pt x="4176" y="14260"/>
                    <a:pt x="3867" y="6923"/>
                    <a:pt x="3547" y="780"/>
                  </a:cubicBezTo>
                  <a:cubicBezTo>
                    <a:pt x="3532" y="497"/>
                    <a:pt x="3514" y="393"/>
                    <a:pt x="3483" y="393"/>
                  </a:cubicBezTo>
                  <a:lnTo>
                    <a:pt x="3018" y="393"/>
                  </a:lnTo>
                  <a:close/>
                  <a:moveTo>
                    <a:pt x="7892" y="393"/>
                  </a:moveTo>
                  <a:cubicBezTo>
                    <a:pt x="7873" y="393"/>
                    <a:pt x="7860" y="509"/>
                    <a:pt x="7860" y="688"/>
                  </a:cubicBezTo>
                  <a:lnTo>
                    <a:pt x="7860" y="20918"/>
                  </a:lnTo>
                  <a:cubicBezTo>
                    <a:pt x="7860" y="21097"/>
                    <a:pt x="7873" y="21219"/>
                    <a:pt x="7892" y="21219"/>
                  </a:cubicBezTo>
                  <a:lnTo>
                    <a:pt x="9609" y="21219"/>
                  </a:lnTo>
                  <a:cubicBezTo>
                    <a:pt x="9628" y="21219"/>
                    <a:pt x="9642" y="21097"/>
                    <a:pt x="9642" y="20918"/>
                  </a:cubicBezTo>
                  <a:lnTo>
                    <a:pt x="9642" y="18186"/>
                  </a:lnTo>
                  <a:cubicBezTo>
                    <a:pt x="9642" y="18008"/>
                    <a:pt x="9628" y="17885"/>
                    <a:pt x="9609" y="17885"/>
                  </a:cubicBezTo>
                  <a:lnTo>
                    <a:pt x="8249" y="17885"/>
                  </a:lnTo>
                  <a:lnTo>
                    <a:pt x="8249" y="12439"/>
                  </a:lnTo>
                  <a:lnTo>
                    <a:pt x="9331" y="12439"/>
                  </a:lnTo>
                  <a:cubicBezTo>
                    <a:pt x="9350" y="12439"/>
                    <a:pt x="9364" y="12323"/>
                    <a:pt x="9364" y="12145"/>
                  </a:cubicBezTo>
                  <a:lnTo>
                    <a:pt x="9364" y="9437"/>
                  </a:lnTo>
                  <a:cubicBezTo>
                    <a:pt x="9364" y="9258"/>
                    <a:pt x="9350" y="9142"/>
                    <a:pt x="9331" y="9142"/>
                  </a:cubicBezTo>
                  <a:lnTo>
                    <a:pt x="8249" y="9142"/>
                  </a:lnTo>
                  <a:lnTo>
                    <a:pt x="8249" y="3727"/>
                  </a:lnTo>
                  <a:lnTo>
                    <a:pt x="9580" y="3727"/>
                  </a:lnTo>
                  <a:cubicBezTo>
                    <a:pt x="9599" y="3727"/>
                    <a:pt x="9612" y="3605"/>
                    <a:pt x="9612" y="3426"/>
                  </a:cubicBezTo>
                  <a:lnTo>
                    <a:pt x="9612" y="688"/>
                  </a:lnTo>
                  <a:cubicBezTo>
                    <a:pt x="9612" y="509"/>
                    <a:pt x="9599" y="393"/>
                    <a:pt x="9580" y="393"/>
                  </a:cubicBezTo>
                  <a:lnTo>
                    <a:pt x="7892" y="393"/>
                  </a:lnTo>
                  <a:close/>
                  <a:moveTo>
                    <a:pt x="10613" y="393"/>
                  </a:moveTo>
                  <a:cubicBezTo>
                    <a:pt x="10593" y="393"/>
                    <a:pt x="10580" y="509"/>
                    <a:pt x="10580" y="688"/>
                  </a:cubicBezTo>
                  <a:lnTo>
                    <a:pt x="10580" y="20918"/>
                  </a:lnTo>
                  <a:cubicBezTo>
                    <a:pt x="10580" y="21097"/>
                    <a:pt x="10593" y="21219"/>
                    <a:pt x="10613" y="21219"/>
                  </a:cubicBezTo>
                  <a:lnTo>
                    <a:pt x="11738" y="21219"/>
                  </a:lnTo>
                  <a:cubicBezTo>
                    <a:pt x="12280" y="21219"/>
                    <a:pt x="12588" y="19147"/>
                    <a:pt x="12588" y="15503"/>
                  </a:cubicBezTo>
                  <a:cubicBezTo>
                    <a:pt x="12588" y="12945"/>
                    <a:pt x="12431" y="10971"/>
                    <a:pt x="12068" y="10272"/>
                  </a:cubicBezTo>
                  <a:cubicBezTo>
                    <a:pt x="12327" y="9573"/>
                    <a:pt x="12454" y="8068"/>
                    <a:pt x="12454" y="5778"/>
                  </a:cubicBezTo>
                  <a:cubicBezTo>
                    <a:pt x="12454" y="2297"/>
                    <a:pt x="12167" y="393"/>
                    <a:pt x="11639" y="393"/>
                  </a:cubicBezTo>
                  <a:lnTo>
                    <a:pt x="10613" y="393"/>
                  </a:lnTo>
                  <a:close/>
                  <a:moveTo>
                    <a:pt x="19595" y="393"/>
                  </a:moveTo>
                  <a:cubicBezTo>
                    <a:pt x="19576" y="393"/>
                    <a:pt x="19563" y="509"/>
                    <a:pt x="19563" y="688"/>
                  </a:cubicBezTo>
                  <a:lnTo>
                    <a:pt x="19563" y="20918"/>
                  </a:lnTo>
                  <a:cubicBezTo>
                    <a:pt x="19563" y="21097"/>
                    <a:pt x="19576" y="21219"/>
                    <a:pt x="19595" y="21219"/>
                  </a:cubicBezTo>
                  <a:lnTo>
                    <a:pt x="19919" y="21219"/>
                  </a:lnTo>
                  <a:cubicBezTo>
                    <a:pt x="19939" y="21219"/>
                    <a:pt x="19952" y="21097"/>
                    <a:pt x="19952" y="20918"/>
                  </a:cubicBezTo>
                  <a:lnTo>
                    <a:pt x="19952" y="12323"/>
                  </a:lnTo>
                  <a:lnTo>
                    <a:pt x="20142" y="12323"/>
                  </a:lnTo>
                  <a:cubicBezTo>
                    <a:pt x="20440" y="14643"/>
                    <a:pt x="20790" y="17799"/>
                    <a:pt x="21085" y="20968"/>
                  </a:cubicBezTo>
                  <a:cubicBezTo>
                    <a:pt x="21103" y="21161"/>
                    <a:pt x="21114" y="21219"/>
                    <a:pt x="21142" y="21219"/>
                  </a:cubicBezTo>
                  <a:lnTo>
                    <a:pt x="21564" y="21219"/>
                  </a:lnTo>
                  <a:cubicBezTo>
                    <a:pt x="21590" y="21219"/>
                    <a:pt x="21600" y="21038"/>
                    <a:pt x="21582" y="20845"/>
                  </a:cubicBezTo>
                  <a:cubicBezTo>
                    <a:pt x="21232" y="17096"/>
                    <a:pt x="20848" y="13617"/>
                    <a:pt x="20442" y="10493"/>
                  </a:cubicBezTo>
                  <a:cubicBezTo>
                    <a:pt x="20764" y="7994"/>
                    <a:pt x="21113" y="4765"/>
                    <a:pt x="21465" y="823"/>
                  </a:cubicBezTo>
                  <a:cubicBezTo>
                    <a:pt x="21473" y="733"/>
                    <a:pt x="21476" y="661"/>
                    <a:pt x="21476" y="602"/>
                  </a:cubicBezTo>
                  <a:cubicBezTo>
                    <a:pt x="21476" y="483"/>
                    <a:pt x="21466" y="393"/>
                    <a:pt x="21446" y="393"/>
                  </a:cubicBezTo>
                  <a:lnTo>
                    <a:pt x="21048" y="393"/>
                  </a:lnTo>
                  <a:cubicBezTo>
                    <a:pt x="21028" y="393"/>
                    <a:pt x="21015" y="421"/>
                    <a:pt x="20998" y="614"/>
                  </a:cubicBezTo>
                  <a:cubicBezTo>
                    <a:pt x="20758" y="3455"/>
                    <a:pt x="20464" y="6285"/>
                    <a:pt x="20145" y="8903"/>
                  </a:cubicBezTo>
                  <a:lnTo>
                    <a:pt x="19952" y="8903"/>
                  </a:lnTo>
                  <a:lnTo>
                    <a:pt x="19952" y="688"/>
                  </a:lnTo>
                  <a:cubicBezTo>
                    <a:pt x="19952" y="509"/>
                    <a:pt x="19939" y="393"/>
                    <a:pt x="19919" y="393"/>
                  </a:cubicBezTo>
                  <a:lnTo>
                    <a:pt x="19595" y="393"/>
                  </a:lnTo>
                  <a:close/>
                  <a:moveTo>
                    <a:pt x="14456" y="3389"/>
                  </a:moveTo>
                  <a:lnTo>
                    <a:pt x="14506" y="3389"/>
                  </a:lnTo>
                  <a:cubicBezTo>
                    <a:pt x="14975" y="3389"/>
                    <a:pt x="15271" y="6322"/>
                    <a:pt x="15271" y="10800"/>
                  </a:cubicBezTo>
                  <a:cubicBezTo>
                    <a:pt x="15271" y="15277"/>
                    <a:pt x="14975" y="18205"/>
                    <a:pt x="14506" y="18205"/>
                  </a:cubicBezTo>
                  <a:lnTo>
                    <a:pt x="14456" y="18205"/>
                  </a:lnTo>
                  <a:cubicBezTo>
                    <a:pt x="13987" y="18205"/>
                    <a:pt x="13692" y="15277"/>
                    <a:pt x="13692" y="10800"/>
                  </a:cubicBezTo>
                  <a:cubicBezTo>
                    <a:pt x="13692" y="6322"/>
                    <a:pt x="13987" y="3389"/>
                    <a:pt x="14456" y="3389"/>
                  </a:cubicBezTo>
                  <a:close/>
                  <a:moveTo>
                    <a:pt x="17523" y="3389"/>
                  </a:moveTo>
                  <a:lnTo>
                    <a:pt x="17572" y="3389"/>
                  </a:lnTo>
                  <a:cubicBezTo>
                    <a:pt x="18041" y="3389"/>
                    <a:pt x="18337" y="6322"/>
                    <a:pt x="18337" y="10800"/>
                  </a:cubicBezTo>
                  <a:cubicBezTo>
                    <a:pt x="18337" y="15277"/>
                    <a:pt x="18041" y="18205"/>
                    <a:pt x="17572" y="18205"/>
                  </a:cubicBezTo>
                  <a:lnTo>
                    <a:pt x="17523" y="18205"/>
                  </a:lnTo>
                  <a:cubicBezTo>
                    <a:pt x="17053" y="18205"/>
                    <a:pt x="16758" y="15277"/>
                    <a:pt x="16758" y="10800"/>
                  </a:cubicBezTo>
                  <a:cubicBezTo>
                    <a:pt x="16758" y="6322"/>
                    <a:pt x="17053" y="3389"/>
                    <a:pt x="17523" y="3389"/>
                  </a:cubicBezTo>
                  <a:close/>
                  <a:moveTo>
                    <a:pt x="10970" y="3635"/>
                  </a:moveTo>
                  <a:lnTo>
                    <a:pt x="11630" y="3635"/>
                  </a:lnTo>
                  <a:cubicBezTo>
                    <a:pt x="11926" y="3635"/>
                    <a:pt x="12062" y="4516"/>
                    <a:pt x="12062" y="6435"/>
                  </a:cubicBezTo>
                  <a:cubicBezTo>
                    <a:pt x="12062" y="8353"/>
                    <a:pt x="11926" y="9228"/>
                    <a:pt x="11630" y="9228"/>
                  </a:cubicBezTo>
                  <a:lnTo>
                    <a:pt x="10970" y="9228"/>
                  </a:lnTo>
                  <a:cubicBezTo>
                    <a:pt x="10970" y="9228"/>
                    <a:pt x="10970" y="3635"/>
                    <a:pt x="10970" y="3635"/>
                  </a:cubicBezTo>
                  <a:close/>
                  <a:moveTo>
                    <a:pt x="3205" y="3665"/>
                  </a:moveTo>
                  <a:lnTo>
                    <a:pt x="3281" y="3665"/>
                  </a:lnTo>
                  <a:cubicBezTo>
                    <a:pt x="3417" y="6403"/>
                    <a:pt x="3550" y="9410"/>
                    <a:pt x="3669" y="12415"/>
                  </a:cubicBezTo>
                  <a:cubicBezTo>
                    <a:pt x="3669" y="12415"/>
                    <a:pt x="2816" y="12415"/>
                    <a:pt x="2816" y="12415"/>
                  </a:cubicBezTo>
                  <a:cubicBezTo>
                    <a:pt x="2935" y="9410"/>
                    <a:pt x="3069" y="6403"/>
                    <a:pt x="3205" y="3665"/>
                  </a:cubicBezTo>
                  <a:close/>
                  <a:moveTo>
                    <a:pt x="10970" y="12384"/>
                  </a:moveTo>
                  <a:lnTo>
                    <a:pt x="11740" y="12384"/>
                  </a:lnTo>
                  <a:cubicBezTo>
                    <a:pt x="12049" y="12384"/>
                    <a:pt x="12189" y="13262"/>
                    <a:pt x="12189" y="15196"/>
                  </a:cubicBezTo>
                  <a:cubicBezTo>
                    <a:pt x="12189" y="17145"/>
                    <a:pt x="12054" y="17977"/>
                    <a:pt x="11740" y="17977"/>
                  </a:cubicBezTo>
                  <a:lnTo>
                    <a:pt x="10970" y="17977"/>
                  </a:lnTo>
                  <a:lnTo>
                    <a:pt x="10970" y="12384"/>
                  </a:lnTo>
                  <a:close/>
                </a:path>
              </a:pathLst>
            </a:custGeom>
            <a:solidFill>
              <a:srgbClr val="67788A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Gill Sans"/>
                <a:buNone/>
              </a:pPr>
              <a:endParaRPr sz="32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14846300" y="1270000"/>
              <a:ext cx="12240396" cy="14481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82" y="0"/>
                  </a:moveTo>
                  <a:cubicBezTo>
                    <a:pt x="3402" y="0"/>
                    <a:pt x="3261" y="441"/>
                    <a:pt x="3159" y="1326"/>
                  </a:cubicBezTo>
                  <a:cubicBezTo>
                    <a:pt x="3057" y="2211"/>
                    <a:pt x="3007" y="3498"/>
                    <a:pt x="3007" y="5191"/>
                  </a:cubicBezTo>
                  <a:lnTo>
                    <a:pt x="3007" y="6985"/>
                  </a:lnTo>
                  <a:lnTo>
                    <a:pt x="2689" y="6985"/>
                  </a:lnTo>
                  <a:lnTo>
                    <a:pt x="2689" y="8950"/>
                  </a:lnTo>
                  <a:lnTo>
                    <a:pt x="3007" y="8950"/>
                  </a:lnTo>
                  <a:lnTo>
                    <a:pt x="3007" y="21263"/>
                  </a:lnTo>
                  <a:lnTo>
                    <a:pt x="3275" y="21263"/>
                  </a:lnTo>
                  <a:lnTo>
                    <a:pt x="3275" y="8950"/>
                  </a:lnTo>
                  <a:lnTo>
                    <a:pt x="3850" y="8950"/>
                  </a:lnTo>
                  <a:lnTo>
                    <a:pt x="3850" y="6985"/>
                  </a:lnTo>
                  <a:lnTo>
                    <a:pt x="3275" y="6985"/>
                  </a:lnTo>
                  <a:lnTo>
                    <a:pt x="3275" y="5037"/>
                  </a:lnTo>
                  <a:cubicBezTo>
                    <a:pt x="3275" y="3048"/>
                    <a:pt x="3390" y="2054"/>
                    <a:pt x="3619" y="2054"/>
                  </a:cubicBezTo>
                  <a:cubicBezTo>
                    <a:pt x="3657" y="2054"/>
                    <a:pt x="3695" y="2070"/>
                    <a:pt x="3734" y="2107"/>
                  </a:cubicBezTo>
                  <a:cubicBezTo>
                    <a:pt x="3773" y="2146"/>
                    <a:pt x="3815" y="2222"/>
                    <a:pt x="3862" y="2326"/>
                  </a:cubicBezTo>
                  <a:lnTo>
                    <a:pt x="3862" y="302"/>
                  </a:lnTo>
                  <a:cubicBezTo>
                    <a:pt x="3781" y="101"/>
                    <a:pt x="3689" y="0"/>
                    <a:pt x="3582" y="0"/>
                  </a:cubicBezTo>
                  <a:close/>
                  <a:moveTo>
                    <a:pt x="0" y="1137"/>
                  </a:moveTo>
                  <a:cubicBezTo>
                    <a:pt x="0" y="1137"/>
                    <a:pt x="0" y="21221"/>
                    <a:pt x="0" y="21221"/>
                  </a:cubicBezTo>
                  <a:lnTo>
                    <a:pt x="284" y="21221"/>
                  </a:lnTo>
                  <a:lnTo>
                    <a:pt x="284" y="1137"/>
                  </a:lnTo>
                  <a:lnTo>
                    <a:pt x="0" y="1137"/>
                  </a:lnTo>
                  <a:close/>
                  <a:moveTo>
                    <a:pt x="9140" y="2652"/>
                  </a:moveTo>
                  <a:lnTo>
                    <a:pt x="9140" y="6997"/>
                  </a:lnTo>
                  <a:lnTo>
                    <a:pt x="8808" y="6997"/>
                  </a:lnTo>
                  <a:lnTo>
                    <a:pt x="8808" y="8962"/>
                  </a:lnTo>
                  <a:lnTo>
                    <a:pt x="9140" y="8962"/>
                  </a:lnTo>
                  <a:lnTo>
                    <a:pt x="9140" y="16468"/>
                  </a:lnTo>
                  <a:cubicBezTo>
                    <a:pt x="9140" y="18199"/>
                    <a:pt x="9191" y="19462"/>
                    <a:pt x="9293" y="20256"/>
                  </a:cubicBezTo>
                  <a:cubicBezTo>
                    <a:pt x="9395" y="21050"/>
                    <a:pt x="9540" y="21446"/>
                    <a:pt x="9728" y="21446"/>
                  </a:cubicBezTo>
                  <a:cubicBezTo>
                    <a:pt x="9777" y="21446"/>
                    <a:pt x="9828" y="21413"/>
                    <a:pt x="9880" y="21351"/>
                  </a:cubicBezTo>
                  <a:cubicBezTo>
                    <a:pt x="9933" y="21289"/>
                    <a:pt x="9982" y="21211"/>
                    <a:pt x="10028" y="21115"/>
                  </a:cubicBezTo>
                  <a:lnTo>
                    <a:pt x="10028" y="19120"/>
                  </a:lnTo>
                  <a:cubicBezTo>
                    <a:pt x="9984" y="19196"/>
                    <a:pt x="9942" y="19255"/>
                    <a:pt x="9901" y="19297"/>
                  </a:cubicBezTo>
                  <a:cubicBezTo>
                    <a:pt x="9860" y="19340"/>
                    <a:pt x="9815" y="19362"/>
                    <a:pt x="9765" y="19362"/>
                  </a:cubicBezTo>
                  <a:cubicBezTo>
                    <a:pt x="9651" y="19362"/>
                    <a:pt x="9562" y="19125"/>
                    <a:pt x="9501" y="18652"/>
                  </a:cubicBezTo>
                  <a:cubicBezTo>
                    <a:pt x="9439" y="18178"/>
                    <a:pt x="9408" y="17344"/>
                    <a:pt x="9408" y="16148"/>
                  </a:cubicBezTo>
                  <a:lnTo>
                    <a:pt x="9408" y="8962"/>
                  </a:lnTo>
                  <a:lnTo>
                    <a:pt x="10006" y="8962"/>
                  </a:lnTo>
                  <a:lnTo>
                    <a:pt x="10006" y="6997"/>
                  </a:lnTo>
                  <a:lnTo>
                    <a:pt x="9408" y="6997"/>
                  </a:lnTo>
                  <a:lnTo>
                    <a:pt x="9408" y="2652"/>
                  </a:lnTo>
                  <a:lnTo>
                    <a:pt x="9140" y="2652"/>
                  </a:lnTo>
                  <a:close/>
                  <a:moveTo>
                    <a:pt x="15617" y="2652"/>
                  </a:moveTo>
                  <a:lnTo>
                    <a:pt x="15617" y="6997"/>
                  </a:lnTo>
                  <a:lnTo>
                    <a:pt x="15284" y="6997"/>
                  </a:lnTo>
                  <a:lnTo>
                    <a:pt x="15284" y="8962"/>
                  </a:lnTo>
                  <a:lnTo>
                    <a:pt x="15617" y="8962"/>
                  </a:lnTo>
                  <a:lnTo>
                    <a:pt x="15617" y="16468"/>
                  </a:lnTo>
                  <a:cubicBezTo>
                    <a:pt x="15617" y="18199"/>
                    <a:pt x="15668" y="19462"/>
                    <a:pt x="15770" y="20256"/>
                  </a:cubicBezTo>
                  <a:cubicBezTo>
                    <a:pt x="15871" y="21050"/>
                    <a:pt x="16017" y="21446"/>
                    <a:pt x="16205" y="21446"/>
                  </a:cubicBezTo>
                  <a:cubicBezTo>
                    <a:pt x="16254" y="21446"/>
                    <a:pt x="16305" y="21413"/>
                    <a:pt x="16357" y="21351"/>
                  </a:cubicBezTo>
                  <a:cubicBezTo>
                    <a:pt x="16409" y="21289"/>
                    <a:pt x="16459" y="21211"/>
                    <a:pt x="16505" y="21115"/>
                  </a:cubicBezTo>
                  <a:lnTo>
                    <a:pt x="16505" y="19120"/>
                  </a:lnTo>
                  <a:cubicBezTo>
                    <a:pt x="16461" y="19196"/>
                    <a:pt x="16418" y="19255"/>
                    <a:pt x="16378" y="19297"/>
                  </a:cubicBezTo>
                  <a:cubicBezTo>
                    <a:pt x="16337" y="19340"/>
                    <a:pt x="16292" y="19362"/>
                    <a:pt x="16242" y="19362"/>
                  </a:cubicBezTo>
                  <a:cubicBezTo>
                    <a:pt x="16127" y="19362"/>
                    <a:pt x="16039" y="19125"/>
                    <a:pt x="15978" y="18652"/>
                  </a:cubicBezTo>
                  <a:cubicBezTo>
                    <a:pt x="15916" y="18178"/>
                    <a:pt x="15885" y="17344"/>
                    <a:pt x="15885" y="16148"/>
                  </a:cubicBezTo>
                  <a:lnTo>
                    <a:pt x="15885" y="8962"/>
                  </a:lnTo>
                  <a:lnTo>
                    <a:pt x="16483" y="8962"/>
                  </a:lnTo>
                  <a:lnTo>
                    <a:pt x="16483" y="6997"/>
                  </a:lnTo>
                  <a:lnTo>
                    <a:pt x="15885" y="6997"/>
                  </a:lnTo>
                  <a:lnTo>
                    <a:pt x="15885" y="2652"/>
                  </a:lnTo>
                  <a:lnTo>
                    <a:pt x="15617" y="2652"/>
                  </a:lnTo>
                  <a:close/>
                  <a:moveTo>
                    <a:pt x="1747" y="6630"/>
                  </a:moveTo>
                  <a:cubicBezTo>
                    <a:pt x="1618" y="6630"/>
                    <a:pt x="1504" y="6901"/>
                    <a:pt x="1406" y="7441"/>
                  </a:cubicBezTo>
                  <a:cubicBezTo>
                    <a:pt x="1307" y="7981"/>
                    <a:pt x="1227" y="8717"/>
                    <a:pt x="1165" y="9655"/>
                  </a:cubicBezTo>
                  <a:lnTo>
                    <a:pt x="1165" y="6943"/>
                  </a:lnTo>
                  <a:lnTo>
                    <a:pt x="896" y="6943"/>
                  </a:lnTo>
                  <a:lnTo>
                    <a:pt x="896" y="21221"/>
                  </a:lnTo>
                  <a:lnTo>
                    <a:pt x="1165" y="21221"/>
                  </a:lnTo>
                  <a:lnTo>
                    <a:pt x="1165" y="12366"/>
                  </a:lnTo>
                  <a:cubicBezTo>
                    <a:pt x="1206" y="11324"/>
                    <a:pt x="1272" y="10461"/>
                    <a:pt x="1361" y="9773"/>
                  </a:cubicBezTo>
                  <a:cubicBezTo>
                    <a:pt x="1449" y="9084"/>
                    <a:pt x="1557" y="8737"/>
                    <a:pt x="1682" y="8737"/>
                  </a:cubicBezTo>
                  <a:lnTo>
                    <a:pt x="1714" y="8737"/>
                  </a:lnTo>
                  <a:cubicBezTo>
                    <a:pt x="1852" y="8737"/>
                    <a:pt x="1954" y="9110"/>
                    <a:pt x="2018" y="9856"/>
                  </a:cubicBezTo>
                  <a:cubicBezTo>
                    <a:pt x="2083" y="10602"/>
                    <a:pt x="2115" y="11711"/>
                    <a:pt x="2115" y="13183"/>
                  </a:cubicBezTo>
                  <a:lnTo>
                    <a:pt x="2115" y="21221"/>
                  </a:lnTo>
                  <a:lnTo>
                    <a:pt x="2383" y="21221"/>
                  </a:lnTo>
                  <a:lnTo>
                    <a:pt x="2383" y="12857"/>
                  </a:lnTo>
                  <a:cubicBezTo>
                    <a:pt x="2383" y="10859"/>
                    <a:pt x="2331" y="9322"/>
                    <a:pt x="2226" y="8246"/>
                  </a:cubicBezTo>
                  <a:cubicBezTo>
                    <a:pt x="2121" y="7170"/>
                    <a:pt x="1972" y="6630"/>
                    <a:pt x="1781" y="6630"/>
                  </a:cubicBezTo>
                  <a:lnTo>
                    <a:pt x="1747" y="6630"/>
                  </a:lnTo>
                  <a:close/>
                  <a:moveTo>
                    <a:pt x="4928" y="6630"/>
                  </a:moveTo>
                  <a:cubicBezTo>
                    <a:pt x="4819" y="6630"/>
                    <a:pt x="4723" y="6869"/>
                    <a:pt x="4640" y="7352"/>
                  </a:cubicBezTo>
                  <a:cubicBezTo>
                    <a:pt x="4558" y="7835"/>
                    <a:pt x="4490" y="8525"/>
                    <a:pt x="4437" y="9424"/>
                  </a:cubicBezTo>
                  <a:lnTo>
                    <a:pt x="4437" y="6943"/>
                  </a:lnTo>
                  <a:lnTo>
                    <a:pt x="4168" y="6943"/>
                  </a:lnTo>
                  <a:lnTo>
                    <a:pt x="4168" y="21221"/>
                  </a:lnTo>
                  <a:lnTo>
                    <a:pt x="4437" y="21221"/>
                  </a:lnTo>
                  <a:lnTo>
                    <a:pt x="4437" y="12425"/>
                  </a:lnTo>
                  <a:cubicBezTo>
                    <a:pt x="4473" y="11363"/>
                    <a:pt x="4529" y="10516"/>
                    <a:pt x="4605" y="9880"/>
                  </a:cubicBezTo>
                  <a:cubicBezTo>
                    <a:pt x="4682" y="9244"/>
                    <a:pt x="4782" y="8927"/>
                    <a:pt x="4905" y="8927"/>
                  </a:cubicBezTo>
                  <a:cubicBezTo>
                    <a:pt x="4934" y="8927"/>
                    <a:pt x="4963" y="8937"/>
                    <a:pt x="4993" y="8956"/>
                  </a:cubicBezTo>
                  <a:cubicBezTo>
                    <a:pt x="5023" y="8975"/>
                    <a:pt x="5051" y="8999"/>
                    <a:pt x="5077" y="9027"/>
                  </a:cubicBezTo>
                  <a:lnTo>
                    <a:pt x="5077" y="6760"/>
                  </a:lnTo>
                  <a:cubicBezTo>
                    <a:pt x="5029" y="6674"/>
                    <a:pt x="4979" y="6630"/>
                    <a:pt x="4928" y="6630"/>
                  </a:cubicBezTo>
                  <a:close/>
                  <a:moveTo>
                    <a:pt x="6079" y="6630"/>
                  </a:moveTo>
                  <a:cubicBezTo>
                    <a:pt x="5928" y="6630"/>
                    <a:pt x="5796" y="6887"/>
                    <a:pt x="5681" y="7399"/>
                  </a:cubicBezTo>
                  <a:cubicBezTo>
                    <a:pt x="5566" y="7911"/>
                    <a:pt x="5475" y="8645"/>
                    <a:pt x="5407" y="9601"/>
                  </a:cubicBezTo>
                  <a:lnTo>
                    <a:pt x="5595" y="10803"/>
                  </a:lnTo>
                  <a:cubicBezTo>
                    <a:pt x="5644" y="10133"/>
                    <a:pt x="5708" y="9615"/>
                    <a:pt x="5788" y="9252"/>
                  </a:cubicBezTo>
                  <a:cubicBezTo>
                    <a:pt x="5867" y="8888"/>
                    <a:pt x="5966" y="8707"/>
                    <a:pt x="6084" y="8707"/>
                  </a:cubicBezTo>
                  <a:cubicBezTo>
                    <a:pt x="6372" y="8707"/>
                    <a:pt x="6517" y="10046"/>
                    <a:pt x="6517" y="12715"/>
                  </a:cubicBezTo>
                  <a:lnTo>
                    <a:pt x="6517" y="13011"/>
                  </a:lnTo>
                  <a:lnTo>
                    <a:pt x="6025" y="13011"/>
                  </a:lnTo>
                  <a:cubicBezTo>
                    <a:pt x="5783" y="13011"/>
                    <a:pt x="5607" y="13425"/>
                    <a:pt x="5498" y="14242"/>
                  </a:cubicBezTo>
                  <a:cubicBezTo>
                    <a:pt x="5389" y="15060"/>
                    <a:pt x="5334" y="16081"/>
                    <a:pt x="5334" y="17314"/>
                  </a:cubicBezTo>
                  <a:cubicBezTo>
                    <a:pt x="5334" y="18586"/>
                    <a:pt x="5383" y="19602"/>
                    <a:pt x="5481" y="20357"/>
                  </a:cubicBezTo>
                  <a:cubicBezTo>
                    <a:pt x="5579" y="21113"/>
                    <a:pt x="5716" y="21493"/>
                    <a:pt x="5894" y="21493"/>
                  </a:cubicBezTo>
                  <a:cubicBezTo>
                    <a:pt x="6034" y="21493"/>
                    <a:pt x="6158" y="21235"/>
                    <a:pt x="6264" y="20724"/>
                  </a:cubicBezTo>
                  <a:cubicBezTo>
                    <a:pt x="6370" y="20212"/>
                    <a:pt x="6456" y="19491"/>
                    <a:pt x="6520" y="18563"/>
                  </a:cubicBezTo>
                  <a:lnTo>
                    <a:pt x="6520" y="21221"/>
                  </a:lnTo>
                  <a:lnTo>
                    <a:pt x="6780" y="21221"/>
                  </a:lnTo>
                  <a:lnTo>
                    <a:pt x="6780" y="12555"/>
                  </a:lnTo>
                  <a:cubicBezTo>
                    <a:pt x="6780" y="10604"/>
                    <a:pt x="6720" y="9127"/>
                    <a:pt x="6600" y="8127"/>
                  </a:cubicBezTo>
                  <a:cubicBezTo>
                    <a:pt x="6480" y="7128"/>
                    <a:pt x="6318" y="6630"/>
                    <a:pt x="6113" y="6630"/>
                  </a:cubicBezTo>
                  <a:lnTo>
                    <a:pt x="6079" y="6630"/>
                  </a:lnTo>
                  <a:close/>
                  <a:moveTo>
                    <a:pt x="7863" y="6630"/>
                  </a:moveTo>
                  <a:cubicBezTo>
                    <a:pt x="7667" y="6630"/>
                    <a:pt x="7508" y="7022"/>
                    <a:pt x="7387" y="7802"/>
                  </a:cubicBezTo>
                  <a:cubicBezTo>
                    <a:pt x="7267" y="8581"/>
                    <a:pt x="7207" y="9610"/>
                    <a:pt x="7207" y="10892"/>
                  </a:cubicBezTo>
                  <a:cubicBezTo>
                    <a:pt x="7207" y="12890"/>
                    <a:pt x="7369" y="14167"/>
                    <a:pt x="7693" y="14722"/>
                  </a:cubicBezTo>
                  <a:lnTo>
                    <a:pt x="7998" y="15248"/>
                  </a:lnTo>
                  <a:cubicBezTo>
                    <a:pt x="8110" y="15440"/>
                    <a:pt x="8189" y="15709"/>
                    <a:pt x="8236" y="16053"/>
                  </a:cubicBezTo>
                  <a:cubicBezTo>
                    <a:pt x="8283" y="16397"/>
                    <a:pt x="8307" y="16859"/>
                    <a:pt x="8307" y="17433"/>
                  </a:cubicBezTo>
                  <a:cubicBezTo>
                    <a:pt x="8307" y="18103"/>
                    <a:pt x="8272" y="18622"/>
                    <a:pt x="8202" y="18990"/>
                  </a:cubicBezTo>
                  <a:cubicBezTo>
                    <a:pt x="8133" y="19358"/>
                    <a:pt x="8036" y="19540"/>
                    <a:pt x="7911" y="19540"/>
                  </a:cubicBezTo>
                  <a:lnTo>
                    <a:pt x="7880" y="19540"/>
                  </a:lnTo>
                  <a:cubicBezTo>
                    <a:pt x="7637" y="19540"/>
                    <a:pt x="7456" y="18815"/>
                    <a:pt x="7336" y="17362"/>
                  </a:cubicBezTo>
                  <a:lnTo>
                    <a:pt x="7149" y="18735"/>
                  </a:lnTo>
                  <a:cubicBezTo>
                    <a:pt x="7301" y="20600"/>
                    <a:pt x="7545" y="21535"/>
                    <a:pt x="7882" y="21535"/>
                  </a:cubicBezTo>
                  <a:lnTo>
                    <a:pt x="7918" y="21535"/>
                  </a:lnTo>
                  <a:cubicBezTo>
                    <a:pt x="8125" y="21535"/>
                    <a:pt x="8286" y="21143"/>
                    <a:pt x="8401" y="20363"/>
                  </a:cubicBezTo>
                  <a:cubicBezTo>
                    <a:pt x="8515" y="19584"/>
                    <a:pt x="8573" y="18568"/>
                    <a:pt x="8573" y="17314"/>
                  </a:cubicBezTo>
                  <a:cubicBezTo>
                    <a:pt x="8573" y="16177"/>
                    <a:pt x="8531" y="15280"/>
                    <a:pt x="8447" y="14621"/>
                  </a:cubicBezTo>
                  <a:cubicBezTo>
                    <a:pt x="8362" y="13961"/>
                    <a:pt x="8245" y="13498"/>
                    <a:pt x="8095" y="13230"/>
                  </a:cubicBezTo>
                  <a:lnTo>
                    <a:pt x="7761" y="12638"/>
                  </a:lnTo>
                  <a:cubicBezTo>
                    <a:pt x="7658" y="12456"/>
                    <a:pt x="7583" y="12217"/>
                    <a:pt x="7539" y="11916"/>
                  </a:cubicBezTo>
                  <a:cubicBezTo>
                    <a:pt x="7495" y="11615"/>
                    <a:pt x="7473" y="11209"/>
                    <a:pt x="7473" y="10702"/>
                  </a:cubicBezTo>
                  <a:cubicBezTo>
                    <a:pt x="7473" y="10052"/>
                    <a:pt x="7509" y="9543"/>
                    <a:pt x="7581" y="9175"/>
                  </a:cubicBezTo>
                  <a:cubicBezTo>
                    <a:pt x="7653" y="8807"/>
                    <a:pt x="7747" y="8625"/>
                    <a:pt x="7863" y="8625"/>
                  </a:cubicBezTo>
                  <a:lnTo>
                    <a:pt x="7894" y="8625"/>
                  </a:lnTo>
                  <a:cubicBezTo>
                    <a:pt x="7994" y="8625"/>
                    <a:pt x="8081" y="8774"/>
                    <a:pt x="8157" y="9080"/>
                  </a:cubicBezTo>
                  <a:cubicBezTo>
                    <a:pt x="8233" y="9387"/>
                    <a:pt x="8299" y="9882"/>
                    <a:pt x="8356" y="10560"/>
                  </a:cubicBezTo>
                  <a:lnTo>
                    <a:pt x="8543" y="9282"/>
                  </a:lnTo>
                  <a:cubicBezTo>
                    <a:pt x="8400" y="7513"/>
                    <a:pt x="8185" y="6630"/>
                    <a:pt x="7898" y="6630"/>
                  </a:cubicBezTo>
                  <a:lnTo>
                    <a:pt x="7863" y="6630"/>
                  </a:lnTo>
                  <a:close/>
                  <a:moveTo>
                    <a:pt x="11158" y="6630"/>
                  </a:moveTo>
                  <a:cubicBezTo>
                    <a:pt x="11049" y="6630"/>
                    <a:pt x="10953" y="6869"/>
                    <a:pt x="10871" y="7352"/>
                  </a:cubicBezTo>
                  <a:cubicBezTo>
                    <a:pt x="10788" y="7835"/>
                    <a:pt x="10720" y="8525"/>
                    <a:pt x="10667" y="9424"/>
                  </a:cubicBezTo>
                  <a:lnTo>
                    <a:pt x="10667" y="6943"/>
                  </a:lnTo>
                  <a:lnTo>
                    <a:pt x="10399" y="6943"/>
                  </a:lnTo>
                  <a:lnTo>
                    <a:pt x="10399" y="21221"/>
                  </a:lnTo>
                  <a:lnTo>
                    <a:pt x="10667" y="21221"/>
                  </a:lnTo>
                  <a:lnTo>
                    <a:pt x="10667" y="12425"/>
                  </a:lnTo>
                  <a:cubicBezTo>
                    <a:pt x="10703" y="11363"/>
                    <a:pt x="10759" y="10516"/>
                    <a:pt x="10836" y="9880"/>
                  </a:cubicBezTo>
                  <a:cubicBezTo>
                    <a:pt x="10912" y="9244"/>
                    <a:pt x="11012" y="8927"/>
                    <a:pt x="11135" y="8927"/>
                  </a:cubicBezTo>
                  <a:cubicBezTo>
                    <a:pt x="11164" y="8927"/>
                    <a:pt x="11193" y="8937"/>
                    <a:pt x="11223" y="8956"/>
                  </a:cubicBezTo>
                  <a:cubicBezTo>
                    <a:pt x="11253" y="8975"/>
                    <a:pt x="11281" y="8999"/>
                    <a:pt x="11307" y="9027"/>
                  </a:cubicBezTo>
                  <a:lnTo>
                    <a:pt x="11307" y="6760"/>
                  </a:lnTo>
                  <a:cubicBezTo>
                    <a:pt x="11260" y="6674"/>
                    <a:pt x="11210" y="6630"/>
                    <a:pt x="11158" y="6630"/>
                  </a:cubicBezTo>
                  <a:close/>
                  <a:moveTo>
                    <a:pt x="14394" y="6630"/>
                  </a:moveTo>
                  <a:cubicBezTo>
                    <a:pt x="14232" y="6630"/>
                    <a:pt x="14090" y="6934"/>
                    <a:pt x="13968" y="7541"/>
                  </a:cubicBezTo>
                  <a:cubicBezTo>
                    <a:pt x="13845" y="8149"/>
                    <a:pt x="13751" y="9009"/>
                    <a:pt x="13683" y="10128"/>
                  </a:cubicBezTo>
                  <a:cubicBezTo>
                    <a:pt x="13615" y="11247"/>
                    <a:pt x="13581" y="12568"/>
                    <a:pt x="13581" y="14088"/>
                  </a:cubicBezTo>
                  <a:cubicBezTo>
                    <a:pt x="13581" y="15609"/>
                    <a:pt x="13615" y="16929"/>
                    <a:pt x="13683" y="18042"/>
                  </a:cubicBezTo>
                  <a:cubicBezTo>
                    <a:pt x="13752" y="19156"/>
                    <a:pt x="13847" y="20016"/>
                    <a:pt x="13970" y="20623"/>
                  </a:cubicBezTo>
                  <a:cubicBezTo>
                    <a:pt x="14092" y="21230"/>
                    <a:pt x="14234" y="21535"/>
                    <a:pt x="14394" y="21535"/>
                  </a:cubicBezTo>
                  <a:lnTo>
                    <a:pt x="14428" y="21535"/>
                  </a:lnTo>
                  <a:cubicBezTo>
                    <a:pt x="14559" y="21535"/>
                    <a:pt x="14680" y="21297"/>
                    <a:pt x="14791" y="20825"/>
                  </a:cubicBezTo>
                  <a:cubicBezTo>
                    <a:pt x="14902" y="20351"/>
                    <a:pt x="14994" y="19697"/>
                    <a:pt x="15066" y="18865"/>
                  </a:cubicBezTo>
                  <a:lnTo>
                    <a:pt x="14871" y="17516"/>
                  </a:lnTo>
                  <a:cubicBezTo>
                    <a:pt x="14817" y="18100"/>
                    <a:pt x="14752" y="18563"/>
                    <a:pt x="14676" y="18907"/>
                  </a:cubicBezTo>
                  <a:cubicBezTo>
                    <a:pt x="14601" y="19251"/>
                    <a:pt x="14516" y="19428"/>
                    <a:pt x="14421" y="19428"/>
                  </a:cubicBezTo>
                  <a:lnTo>
                    <a:pt x="14389" y="19428"/>
                  </a:lnTo>
                  <a:cubicBezTo>
                    <a:pt x="14226" y="19428"/>
                    <a:pt x="14097" y="18942"/>
                    <a:pt x="14002" y="17971"/>
                  </a:cubicBezTo>
                  <a:cubicBezTo>
                    <a:pt x="13907" y="17001"/>
                    <a:pt x="13859" y="15705"/>
                    <a:pt x="13859" y="14088"/>
                  </a:cubicBezTo>
                  <a:cubicBezTo>
                    <a:pt x="13859" y="12463"/>
                    <a:pt x="13907" y="11164"/>
                    <a:pt x="14002" y="10193"/>
                  </a:cubicBezTo>
                  <a:cubicBezTo>
                    <a:pt x="14097" y="9223"/>
                    <a:pt x="14226" y="8737"/>
                    <a:pt x="14389" y="8737"/>
                  </a:cubicBezTo>
                  <a:lnTo>
                    <a:pt x="14421" y="8737"/>
                  </a:lnTo>
                  <a:cubicBezTo>
                    <a:pt x="14515" y="8737"/>
                    <a:pt x="14599" y="8930"/>
                    <a:pt x="14672" y="9317"/>
                  </a:cubicBezTo>
                  <a:cubicBezTo>
                    <a:pt x="14746" y="9705"/>
                    <a:pt x="14809" y="10243"/>
                    <a:pt x="14861" y="10921"/>
                  </a:cubicBezTo>
                  <a:lnTo>
                    <a:pt x="15066" y="9672"/>
                  </a:lnTo>
                  <a:cubicBezTo>
                    <a:pt x="14996" y="8735"/>
                    <a:pt x="14905" y="7991"/>
                    <a:pt x="14793" y="7447"/>
                  </a:cubicBezTo>
                  <a:cubicBezTo>
                    <a:pt x="14681" y="6901"/>
                    <a:pt x="14559" y="6630"/>
                    <a:pt x="14428" y="6630"/>
                  </a:cubicBezTo>
                  <a:lnTo>
                    <a:pt x="14394" y="6630"/>
                  </a:lnTo>
                  <a:close/>
                  <a:moveTo>
                    <a:pt x="19652" y="6630"/>
                  </a:moveTo>
                  <a:cubicBezTo>
                    <a:pt x="19543" y="6630"/>
                    <a:pt x="19447" y="6869"/>
                    <a:pt x="19365" y="7352"/>
                  </a:cubicBezTo>
                  <a:cubicBezTo>
                    <a:pt x="19282" y="7835"/>
                    <a:pt x="19214" y="8525"/>
                    <a:pt x="19161" y="9424"/>
                  </a:cubicBezTo>
                  <a:lnTo>
                    <a:pt x="19161" y="6943"/>
                  </a:lnTo>
                  <a:lnTo>
                    <a:pt x="18892" y="6943"/>
                  </a:lnTo>
                  <a:lnTo>
                    <a:pt x="18892" y="21221"/>
                  </a:lnTo>
                  <a:lnTo>
                    <a:pt x="19161" y="21221"/>
                  </a:lnTo>
                  <a:lnTo>
                    <a:pt x="19161" y="12425"/>
                  </a:lnTo>
                  <a:cubicBezTo>
                    <a:pt x="19197" y="11363"/>
                    <a:pt x="19253" y="10516"/>
                    <a:pt x="19329" y="9880"/>
                  </a:cubicBezTo>
                  <a:cubicBezTo>
                    <a:pt x="19406" y="9244"/>
                    <a:pt x="19506" y="8927"/>
                    <a:pt x="19629" y="8927"/>
                  </a:cubicBezTo>
                  <a:cubicBezTo>
                    <a:pt x="19658" y="8927"/>
                    <a:pt x="19687" y="8937"/>
                    <a:pt x="19717" y="8956"/>
                  </a:cubicBezTo>
                  <a:cubicBezTo>
                    <a:pt x="19747" y="8975"/>
                    <a:pt x="19775" y="8999"/>
                    <a:pt x="19801" y="9027"/>
                  </a:cubicBezTo>
                  <a:lnTo>
                    <a:pt x="19801" y="6760"/>
                  </a:lnTo>
                  <a:cubicBezTo>
                    <a:pt x="19753" y="6674"/>
                    <a:pt x="19704" y="6630"/>
                    <a:pt x="19652" y="6630"/>
                  </a:cubicBezTo>
                  <a:close/>
                  <a:moveTo>
                    <a:pt x="20830" y="6630"/>
                  </a:moveTo>
                  <a:cubicBezTo>
                    <a:pt x="20672" y="6630"/>
                    <a:pt x="20534" y="6948"/>
                    <a:pt x="20414" y="7583"/>
                  </a:cubicBezTo>
                  <a:cubicBezTo>
                    <a:pt x="20295" y="8220"/>
                    <a:pt x="20202" y="9099"/>
                    <a:pt x="20136" y="10223"/>
                  </a:cubicBezTo>
                  <a:cubicBezTo>
                    <a:pt x="20069" y="11347"/>
                    <a:pt x="20035" y="12635"/>
                    <a:pt x="20035" y="14088"/>
                  </a:cubicBezTo>
                  <a:cubicBezTo>
                    <a:pt x="20035" y="15571"/>
                    <a:pt x="20069" y="16870"/>
                    <a:pt x="20136" y="17989"/>
                  </a:cubicBezTo>
                  <a:cubicBezTo>
                    <a:pt x="20204" y="19108"/>
                    <a:pt x="20298" y="19978"/>
                    <a:pt x="20419" y="20600"/>
                  </a:cubicBezTo>
                  <a:cubicBezTo>
                    <a:pt x="20540" y="21221"/>
                    <a:pt x="20681" y="21535"/>
                    <a:pt x="20842" y="21535"/>
                  </a:cubicBezTo>
                  <a:lnTo>
                    <a:pt x="20875" y="21535"/>
                  </a:lnTo>
                  <a:cubicBezTo>
                    <a:pt x="21003" y="21535"/>
                    <a:pt x="21121" y="21330"/>
                    <a:pt x="21230" y="20919"/>
                  </a:cubicBezTo>
                  <a:cubicBezTo>
                    <a:pt x="21339" y="20508"/>
                    <a:pt x="21430" y="19944"/>
                    <a:pt x="21503" y="19226"/>
                  </a:cubicBezTo>
                  <a:lnTo>
                    <a:pt x="21332" y="17746"/>
                  </a:lnTo>
                  <a:cubicBezTo>
                    <a:pt x="21278" y="18282"/>
                    <a:pt x="21214" y="18702"/>
                    <a:pt x="21136" y="19007"/>
                  </a:cubicBezTo>
                  <a:cubicBezTo>
                    <a:pt x="21059" y="19314"/>
                    <a:pt x="20975" y="19469"/>
                    <a:pt x="20884" y="19469"/>
                  </a:cubicBezTo>
                  <a:lnTo>
                    <a:pt x="20853" y="19469"/>
                  </a:lnTo>
                  <a:cubicBezTo>
                    <a:pt x="20701" y="19469"/>
                    <a:pt x="20576" y="19065"/>
                    <a:pt x="20481" y="18261"/>
                  </a:cubicBezTo>
                  <a:cubicBezTo>
                    <a:pt x="20385" y="17458"/>
                    <a:pt x="20328" y="16374"/>
                    <a:pt x="20310" y="15006"/>
                  </a:cubicBezTo>
                  <a:lnTo>
                    <a:pt x="21600" y="15006"/>
                  </a:lnTo>
                  <a:cubicBezTo>
                    <a:pt x="21600" y="15006"/>
                    <a:pt x="21600" y="14230"/>
                    <a:pt x="21600" y="14230"/>
                  </a:cubicBezTo>
                  <a:cubicBezTo>
                    <a:pt x="21600" y="12690"/>
                    <a:pt x="21570" y="11355"/>
                    <a:pt x="21510" y="10217"/>
                  </a:cubicBezTo>
                  <a:cubicBezTo>
                    <a:pt x="21449" y="9079"/>
                    <a:pt x="21364" y="8198"/>
                    <a:pt x="21253" y="7571"/>
                  </a:cubicBezTo>
                  <a:cubicBezTo>
                    <a:pt x="21142" y="6945"/>
                    <a:pt x="21011" y="6630"/>
                    <a:pt x="20862" y="6630"/>
                  </a:cubicBezTo>
                  <a:lnTo>
                    <a:pt x="20830" y="6630"/>
                  </a:lnTo>
                  <a:close/>
                  <a:moveTo>
                    <a:pt x="11631" y="7009"/>
                  </a:moveTo>
                  <a:lnTo>
                    <a:pt x="11631" y="15373"/>
                  </a:lnTo>
                  <a:cubicBezTo>
                    <a:pt x="11631" y="17363"/>
                    <a:pt x="11683" y="18898"/>
                    <a:pt x="11786" y="19978"/>
                  </a:cubicBezTo>
                  <a:cubicBezTo>
                    <a:pt x="11889" y="21059"/>
                    <a:pt x="12038" y="21600"/>
                    <a:pt x="12234" y="21600"/>
                  </a:cubicBezTo>
                  <a:lnTo>
                    <a:pt x="12268" y="21600"/>
                  </a:lnTo>
                  <a:cubicBezTo>
                    <a:pt x="12397" y="21600"/>
                    <a:pt x="12511" y="21329"/>
                    <a:pt x="12609" y="20789"/>
                  </a:cubicBezTo>
                  <a:cubicBezTo>
                    <a:pt x="12707" y="20248"/>
                    <a:pt x="12788" y="19507"/>
                    <a:pt x="12850" y="18569"/>
                  </a:cubicBezTo>
                  <a:lnTo>
                    <a:pt x="12850" y="21280"/>
                  </a:lnTo>
                  <a:lnTo>
                    <a:pt x="13118" y="21280"/>
                  </a:lnTo>
                  <a:lnTo>
                    <a:pt x="13118" y="7009"/>
                  </a:lnTo>
                  <a:lnTo>
                    <a:pt x="12850" y="7009"/>
                  </a:lnTo>
                  <a:cubicBezTo>
                    <a:pt x="12850" y="7009"/>
                    <a:pt x="12850" y="15858"/>
                    <a:pt x="12850" y="15858"/>
                  </a:cubicBezTo>
                  <a:cubicBezTo>
                    <a:pt x="12808" y="16901"/>
                    <a:pt x="12742" y="17769"/>
                    <a:pt x="12653" y="18463"/>
                  </a:cubicBezTo>
                  <a:cubicBezTo>
                    <a:pt x="12564" y="19156"/>
                    <a:pt x="12457" y="19505"/>
                    <a:pt x="12331" y="19505"/>
                  </a:cubicBezTo>
                  <a:lnTo>
                    <a:pt x="12300" y="19505"/>
                  </a:lnTo>
                  <a:cubicBezTo>
                    <a:pt x="12163" y="19505"/>
                    <a:pt x="12062" y="19130"/>
                    <a:pt x="11997" y="18380"/>
                  </a:cubicBezTo>
                  <a:cubicBezTo>
                    <a:pt x="11932" y="17629"/>
                    <a:pt x="11900" y="16514"/>
                    <a:pt x="11900" y="15041"/>
                  </a:cubicBezTo>
                  <a:lnTo>
                    <a:pt x="11900" y="7009"/>
                  </a:lnTo>
                  <a:lnTo>
                    <a:pt x="11631" y="7009"/>
                  </a:lnTo>
                  <a:close/>
                  <a:moveTo>
                    <a:pt x="16853" y="7009"/>
                  </a:moveTo>
                  <a:lnTo>
                    <a:pt x="16853" y="15373"/>
                  </a:lnTo>
                  <a:cubicBezTo>
                    <a:pt x="16853" y="17363"/>
                    <a:pt x="16905" y="18898"/>
                    <a:pt x="17008" y="19978"/>
                  </a:cubicBezTo>
                  <a:cubicBezTo>
                    <a:pt x="17111" y="21059"/>
                    <a:pt x="17260" y="21600"/>
                    <a:pt x="17455" y="21600"/>
                  </a:cubicBezTo>
                  <a:lnTo>
                    <a:pt x="17490" y="21600"/>
                  </a:lnTo>
                  <a:cubicBezTo>
                    <a:pt x="17619" y="21600"/>
                    <a:pt x="17732" y="21329"/>
                    <a:pt x="17831" y="20789"/>
                  </a:cubicBezTo>
                  <a:cubicBezTo>
                    <a:pt x="17929" y="20248"/>
                    <a:pt x="18009" y="19507"/>
                    <a:pt x="18072" y="18569"/>
                  </a:cubicBezTo>
                  <a:lnTo>
                    <a:pt x="18072" y="21280"/>
                  </a:lnTo>
                  <a:lnTo>
                    <a:pt x="18340" y="21280"/>
                  </a:lnTo>
                  <a:lnTo>
                    <a:pt x="18340" y="7009"/>
                  </a:lnTo>
                  <a:lnTo>
                    <a:pt x="18072" y="7009"/>
                  </a:lnTo>
                  <a:cubicBezTo>
                    <a:pt x="18072" y="7009"/>
                    <a:pt x="18072" y="15858"/>
                    <a:pt x="18072" y="15858"/>
                  </a:cubicBezTo>
                  <a:cubicBezTo>
                    <a:pt x="18030" y="16901"/>
                    <a:pt x="17964" y="17769"/>
                    <a:pt x="17875" y="18463"/>
                  </a:cubicBezTo>
                  <a:cubicBezTo>
                    <a:pt x="17786" y="19156"/>
                    <a:pt x="17678" y="19505"/>
                    <a:pt x="17553" y="19505"/>
                  </a:cubicBezTo>
                  <a:lnTo>
                    <a:pt x="17522" y="19505"/>
                  </a:lnTo>
                  <a:cubicBezTo>
                    <a:pt x="17385" y="19505"/>
                    <a:pt x="17284" y="19130"/>
                    <a:pt x="17219" y="18380"/>
                  </a:cubicBezTo>
                  <a:cubicBezTo>
                    <a:pt x="17154" y="17629"/>
                    <a:pt x="17121" y="16514"/>
                    <a:pt x="17121" y="15041"/>
                  </a:cubicBezTo>
                  <a:lnTo>
                    <a:pt x="17121" y="7009"/>
                  </a:lnTo>
                  <a:lnTo>
                    <a:pt x="16853" y="7009"/>
                  </a:lnTo>
                  <a:close/>
                  <a:moveTo>
                    <a:pt x="20825" y="8684"/>
                  </a:moveTo>
                  <a:lnTo>
                    <a:pt x="20856" y="8684"/>
                  </a:lnTo>
                  <a:cubicBezTo>
                    <a:pt x="21000" y="8684"/>
                    <a:pt x="21113" y="9105"/>
                    <a:pt x="21195" y="9956"/>
                  </a:cubicBezTo>
                  <a:cubicBezTo>
                    <a:pt x="21277" y="10808"/>
                    <a:pt x="21322" y="11866"/>
                    <a:pt x="21330" y="13129"/>
                  </a:cubicBezTo>
                  <a:cubicBezTo>
                    <a:pt x="21330" y="13129"/>
                    <a:pt x="20312" y="13129"/>
                    <a:pt x="20312" y="13129"/>
                  </a:cubicBezTo>
                  <a:cubicBezTo>
                    <a:pt x="20330" y="11771"/>
                    <a:pt x="20385" y="10689"/>
                    <a:pt x="20477" y="9885"/>
                  </a:cubicBezTo>
                  <a:cubicBezTo>
                    <a:pt x="20568" y="9082"/>
                    <a:pt x="20685" y="8684"/>
                    <a:pt x="20825" y="8684"/>
                  </a:cubicBezTo>
                  <a:close/>
                  <a:moveTo>
                    <a:pt x="6036" y="14822"/>
                  </a:moveTo>
                  <a:lnTo>
                    <a:pt x="6517" y="14822"/>
                  </a:lnTo>
                  <a:cubicBezTo>
                    <a:pt x="6517" y="14822"/>
                    <a:pt x="6517" y="16142"/>
                    <a:pt x="6517" y="16142"/>
                  </a:cubicBezTo>
                  <a:cubicBezTo>
                    <a:pt x="6470" y="17166"/>
                    <a:pt x="6400" y="17972"/>
                    <a:pt x="6304" y="18569"/>
                  </a:cubicBezTo>
                  <a:cubicBezTo>
                    <a:pt x="6209" y="19168"/>
                    <a:pt x="6090" y="19469"/>
                    <a:pt x="5945" y="19469"/>
                  </a:cubicBezTo>
                  <a:cubicBezTo>
                    <a:pt x="5832" y="19469"/>
                    <a:pt x="5747" y="19267"/>
                    <a:pt x="5690" y="18865"/>
                  </a:cubicBezTo>
                  <a:cubicBezTo>
                    <a:pt x="5634" y="18464"/>
                    <a:pt x="5606" y="17900"/>
                    <a:pt x="5606" y="17172"/>
                  </a:cubicBezTo>
                  <a:cubicBezTo>
                    <a:pt x="5606" y="16446"/>
                    <a:pt x="5638" y="15871"/>
                    <a:pt x="5703" y="15450"/>
                  </a:cubicBezTo>
                  <a:cubicBezTo>
                    <a:pt x="5768" y="15029"/>
                    <a:pt x="5879" y="14822"/>
                    <a:pt x="6036" y="14822"/>
                  </a:cubicBezTo>
                  <a:close/>
                </a:path>
              </a:pathLst>
            </a:custGeom>
            <a:solidFill>
              <a:srgbClr val="1C2B3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Gill Sans"/>
                <a:buNone/>
              </a:pPr>
              <a:endParaRPr sz="32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00" name="Google Shape;300;p4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Section">
  <p:cSld name="Divider - v1.4_1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828000" y="1656000"/>
            <a:ext cx="16632000" cy="7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None/>
              <a:defRPr sz="15000">
                <a:solidFill>
                  <a:schemeClr val="dk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Rich Navy">
  <p:cSld name="Blank -  v1.4_1_3_1"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Blue Gray">
  <p:cSld name="Blank -  v1.4_1_3_1_1">
    <p:bg>
      <p:bgPr>
        <a:solidFill>
          <a:schemeClr val="dk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Black">
  <p:cSld name="Blank -  v1.4_1_2_1">
    <p:bg>
      <p:bgPr>
        <a:solidFill>
          <a:srgbClr val="000000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Vide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4_Agenda" type="tx">
  <p:cSld name="TITLE_AND_BODY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>
            <a:spLocks noGrp="1"/>
          </p:cNvSpPr>
          <p:nvPr>
            <p:ph type="body" idx="1"/>
          </p:nvPr>
        </p:nvSpPr>
        <p:spPr>
          <a:xfrm>
            <a:off x="9852650" y="2688325"/>
            <a:ext cx="7735800" cy="6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AutoNum type="arabicParenR"/>
              <a:defRPr sz="3600">
                <a:solidFill>
                  <a:srgbClr val="271616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None/>
              <a:defRPr sz="3600">
                <a:solidFill>
                  <a:srgbClr val="271616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None/>
              <a:defRPr sz="3600">
                <a:solidFill>
                  <a:srgbClr val="271616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None/>
              <a:defRPr sz="3600">
                <a:solidFill>
                  <a:srgbClr val="271616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None/>
              <a:defRPr sz="3600">
                <a:solidFill>
                  <a:srgbClr val="271616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3" name="Google Shape;313;p51"/>
          <p:cNvSpPr txBox="1">
            <a:spLocks noGrp="1"/>
          </p:cNvSpPr>
          <p:nvPr>
            <p:ph type="title"/>
          </p:nvPr>
        </p:nvSpPr>
        <p:spPr>
          <a:xfrm>
            <a:off x="708800" y="2651750"/>
            <a:ext cx="42153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rgbClr val="D86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14" name="Google Shape;314;p5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3_White">
  <p:cSld name="73_White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White">
  <p:cSld name="45_White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2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Quote">
  <p:cSld name="Quote - v1.4_1_1_3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3420000" y="1656000"/>
            <a:ext cx="12636000" cy="51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>
            <a:off x="3420000" y="7642800"/>
            <a:ext cx="12636000" cy="7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Quote">
  <p:cSld name="Quote - v1.4_1_1_3_2_2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420000" y="1656000"/>
            <a:ext cx="12636000" cy="51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420000" y="7642800"/>
            <a:ext cx="12636000" cy="7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ullets">
  <p:cSld name="Bullets + Sub Light - v1.4_1_3_3_1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16632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ontserrat Light"/>
              <a:buChar char="•"/>
              <a:defRPr sz="26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-"/>
              <a:defRPr sz="24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Light"/>
              <a:buChar char="‣"/>
              <a:defRPr sz="22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 Light"/>
              <a:buChar char="๏"/>
              <a:defRPr sz="20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•"/>
              <a:defRPr sz="18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Char char="•"/>
              <a:defRPr sz="16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Light"/>
              <a:buChar char="•"/>
              <a:defRPr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Light"/>
              <a:buChar char="•"/>
              <a:defRPr sz="12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Light"/>
              <a:buChar char="•"/>
              <a:defRPr sz="100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ullets with Footer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16632000" cy="6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sz="2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sz="24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sz="2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sz="2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sz="18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sz="1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sz="1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sz="1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8" name="Google Shape;78;p12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6826593" y="9579600"/>
            <a:ext cx="5874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 rtl="0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 rtl="0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 rtl="0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 rtl="0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 rtl="0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 rtl="0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 rtl="0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 rtl="0">
              <a:spcBef>
                <a:spcPts val="0"/>
              </a:spcBef>
              <a:buNone/>
              <a:defRPr sz="13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851025" y="9579251"/>
            <a:ext cx="16536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Facebook company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3"/>
          </p:nvPr>
        </p:nvSpPr>
        <p:spPr>
          <a:xfrm>
            <a:off x="3452800" y="9577750"/>
            <a:ext cx="864000" cy="1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4"/>
          </p:nvPr>
        </p:nvSpPr>
        <p:spPr>
          <a:xfrm>
            <a:off x="4464000" y="9577750"/>
            <a:ext cx="1932600" cy="1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ullets with Footer">
  <p:cSld name="CUSTOM_1_1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16632000" cy="6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Montserrat Light"/>
              <a:buChar char="•"/>
              <a:defRPr sz="26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ontserrat Light"/>
              <a:buChar char="-"/>
              <a:defRPr sz="24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 Light"/>
              <a:buChar char="‣"/>
              <a:defRPr sz="22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Light"/>
              <a:buChar char="๏"/>
              <a:defRPr sz="20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 Light"/>
              <a:buChar char="•"/>
              <a:defRPr sz="18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Light"/>
              <a:buChar char="•"/>
              <a:defRPr sz="16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Light"/>
              <a:buChar char="•"/>
              <a:defRPr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Light"/>
              <a:buChar char="•"/>
              <a:defRPr sz="12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Montserrat Light"/>
              <a:buChar char="•"/>
              <a:defRPr sz="1000" i="0" u="none" strike="noStrike" cap="none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16632000" cy="7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6826593" y="9579600"/>
            <a:ext cx="5874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 rtl="0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 rtl="0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 rtl="0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 rtl="0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 rtl="0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 rtl="0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 rtl="0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 rtl="0">
              <a:spcBef>
                <a:spcPts val="0"/>
              </a:spcBef>
              <a:buNone/>
              <a:defRPr sz="13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851025" y="9579251"/>
            <a:ext cx="16536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Facebook company</a:t>
            </a:r>
            <a:endParaRPr sz="2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3"/>
          </p:nvPr>
        </p:nvSpPr>
        <p:spPr>
          <a:xfrm>
            <a:off x="3452800" y="9577750"/>
            <a:ext cx="864000" cy="1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4"/>
          </p:nvPr>
        </p:nvSpPr>
        <p:spPr>
          <a:xfrm>
            <a:off x="4464000" y="9577750"/>
            <a:ext cx="1932600" cy="1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Medium"/>
              <a:buNone/>
              <a:defRPr sz="50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16632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600"/>
              <a:buFont typeface="Montserrat Light"/>
              <a:buChar char="•"/>
              <a:defRPr sz="2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Montserrat Light"/>
              <a:buChar char="-"/>
              <a:defRPr sz="24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Montserrat Light"/>
              <a:buChar char="‣"/>
              <a:defRPr sz="2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Montserrat Light"/>
              <a:buChar char="๏"/>
              <a:defRPr sz="2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Light"/>
              <a:buChar char="•"/>
              <a:defRPr sz="18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Montserrat Light"/>
              <a:buChar char="•"/>
              <a:defRPr sz="16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Montserrat Light"/>
              <a:buChar char="•"/>
              <a:defRPr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Montserrat Light"/>
              <a:buChar char="•"/>
              <a:defRPr sz="12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000"/>
              <a:buFont typeface="Montserrat Light"/>
              <a:buChar char="•"/>
              <a:defRPr sz="1000" i="0" u="none" strike="noStrike" cap="none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625" tIns="167625" rIns="167625" bIns="167625" anchor="t" anchorCtr="0">
            <a:noAutofit/>
          </a:bodyPr>
          <a:lstStyle>
            <a:lvl1pPr lvl="0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9" r:id="rId37"/>
    <p:sldLayoutId id="2147483690" r:id="rId38"/>
    <p:sldLayoutId id="2147483691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700" r:id="rId4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22">
          <p15:clr>
            <a:srgbClr val="EA4335"/>
          </p15:clr>
        </p15:guide>
        <p15:guide id="2" pos="2154">
          <p15:clr>
            <a:srgbClr val="EA4335"/>
          </p15:clr>
        </p15:guide>
        <p15:guide id="3" pos="2290">
          <p15:clr>
            <a:srgbClr val="EA4335"/>
          </p15:clr>
        </p15:guide>
        <p15:guide id="4" pos="3923">
          <p15:clr>
            <a:srgbClr val="EA4335"/>
          </p15:clr>
        </p15:guide>
        <p15:guide id="5" pos="4059">
          <p15:clr>
            <a:srgbClr val="EA4335"/>
          </p15:clr>
        </p15:guide>
        <p15:guide id="6" pos="5692">
          <p15:clr>
            <a:srgbClr val="EA4335"/>
          </p15:clr>
        </p15:guide>
        <p15:guide id="7" pos="5828">
          <p15:clr>
            <a:srgbClr val="EA4335"/>
          </p15:clr>
        </p15:guide>
        <p15:guide id="8" pos="7461">
          <p15:clr>
            <a:srgbClr val="EA4335"/>
          </p15:clr>
        </p15:guide>
        <p15:guide id="9" pos="7597">
          <p15:clr>
            <a:srgbClr val="EA4335"/>
          </p15:clr>
        </p15:guide>
        <p15:guide id="10" pos="9230">
          <p15:clr>
            <a:srgbClr val="EA4335"/>
          </p15:clr>
        </p15:guide>
        <p15:guide id="11" pos="9366">
          <p15:clr>
            <a:srgbClr val="EA4335"/>
          </p15:clr>
        </p15:guide>
        <p15:guide id="12" pos="10998">
          <p15:clr>
            <a:srgbClr val="EA4335"/>
          </p15:clr>
        </p15:guide>
        <p15:guide id="13" pos="5760">
          <p15:clr>
            <a:srgbClr val="EA4335"/>
          </p15:clr>
        </p15:guide>
        <p15:guide id="14" orient="horz" pos="522">
          <p15:clr>
            <a:srgbClr val="EA4335"/>
          </p15:clr>
        </p15:guide>
        <p15:guide id="15" orient="horz" pos="1043">
          <p15:clr>
            <a:srgbClr val="EA4335"/>
          </p15:clr>
        </p15:guide>
        <p15:guide id="16" orient="horz" pos="5960">
          <p15:clr>
            <a:srgbClr val="EA4335"/>
          </p15:clr>
        </p15:guide>
        <p15:guide id="17" orient="horz" pos="32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/>
        </p:nvSpPr>
        <p:spPr>
          <a:xfrm>
            <a:off x="828000" y="1219200"/>
            <a:ext cx="16285568" cy="264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7200" dirty="0">
                <a:solidFill>
                  <a:srgbClr val="00629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3D Geometry-based</a:t>
            </a:r>
          </a:p>
          <a:p>
            <a:pPr>
              <a:lnSpc>
                <a:spcPct val="90000"/>
              </a:lnSpc>
            </a:pPr>
            <a:r>
              <a:rPr lang="en-GB" sz="7200" dirty="0">
                <a:solidFill>
                  <a:srgbClr val="00629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Neural Camera Pose Estimation</a:t>
            </a:r>
            <a:endParaRPr sz="7200" dirty="0">
              <a:solidFill>
                <a:srgbClr val="00629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59E778-99BF-6D46-86AE-9E7F1B3C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98" y="7989092"/>
            <a:ext cx="1900626" cy="1900626"/>
          </a:xfrm>
          <a:prstGeom prst="rect">
            <a:avLst/>
          </a:prstGeom>
        </p:spPr>
      </p:pic>
      <p:sp>
        <p:nvSpPr>
          <p:cNvPr id="7" name="Google Shape;412;p55">
            <a:extLst>
              <a:ext uri="{FF2B5EF4-FFF2-40B4-BE49-F238E27FC236}">
                <a16:creationId xmlns:a16="http://schemas.microsoft.com/office/drawing/2014/main" id="{13637585-87A4-A14A-9AEF-0182F5AFB602}"/>
              </a:ext>
            </a:extLst>
          </p:cNvPr>
          <p:cNvSpPr txBox="1">
            <a:spLocks/>
          </p:cNvSpPr>
          <p:nvPr/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625" tIns="167625" rIns="167625" bIns="1676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z="2200" smtClean="0"/>
              <a:pPr algn="r"/>
              <a:t>1</a:t>
            </a:fld>
            <a:endParaRPr lang="en-GB" sz="2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589C1F-3119-2A4F-941D-3E3522EB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345" y="8338379"/>
            <a:ext cx="2996071" cy="120205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7BB2DD-6041-D048-A804-95240F78A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937" y="8379110"/>
            <a:ext cx="6077788" cy="1120592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70729142-0D17-194E-962E-8DA830C4754E}"/>
              </a:ext>
            </a:extLst>
          </p:cNvPr>
          <p:cNvSpPr txBox="1">
            <a:spLocks/>
          </p:cNvSpPr>
          <p:nvPr/>
        </p:nvSpPr>
        <p:spPr>
          <a:xfrm>
            <a:off x="828000" y="4086174"/>
            <a:ext cx="10944000" cy="72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AutoNum type="arabicParenR"/>
              <a:defRPr sz="3600" b="0" i="0" u="none" strike="noStrike" cap="none">
                <a:solidFill>
                  <a:srgbClr val="27161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161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161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161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61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161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  <a:defRPr sz="12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Light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buNone/>
            </a:pPr>
            <a:r>
              <a:rPr lang="fr-FR" dirty="0"/>
              <a:t>Hugo GERMAIN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Our </a:t>
            </a:r>
            <a:r>
              <a:rPr lang="en-GB" i="1" dirty="0"/>
              <a:t>sparse-to-dense</a:t>
            </a:r>
            <a:r>
              <a:rPr lang="en-GB" dirty="0"/>
              <a:t> matching paradigm</a:t>
            </a:r>
            <a:endParaRPr dirty="0"/>
          </a:p>
        </p:txBody>
      </p:sp>
      <p:sp>
        <p:nvSpPr>
          <p:cNvPr id="628" name="Google Shape;628;p6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B0410F7E-D6C0-B441-8480-BB82D5427DB3}"/>
              </a:ext>
            </a:extLst>
          </p:cNvPr>
          <p:cNvCxnSpPr>
            <a:cxnSpLocks/>
          </p:cNvCxnSpPr>
          <p:nvPr/>
        </p:nvCxnSpPr>
        <p:spPr>
          <a:xfrm>
            <a:off x="5778230" y="4188570"/>
            <a:ext cx="1758835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D75AD1BC-F546-7545-9510-DBE0EEBB0B0D}"/>
              </a:ext>
            </a:extLst>
          </p:cNvPr>
          <p:cNvSpPr txBox="1">
            <a:spLocks/>
          </p:cNvSpPr>
          <p:nvPr/>
        </p:nvSpPr>
        <p:spPr>
          <a:xfrm>
            <a:off x="10031706" y="2402849"/>
            <a:ext cx="2497056" cy="950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Keypoint</a:t>
            </a:r>
            <a:r>
              <a:rPr lang="fr-FR" sz="2400" dirty="0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</a:t>
            </a:r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Detection</a:t>
            </a:r>
            <a:endParaRPr lang="fr-FR" sz="2300" b="1" dirty="0">
              <a:solidFill>
                <a:schemeClr val="bg2"/>
              </a:solidFill>
              <a:latin typeface="Optimistic Text" panose="020B05030202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30" name="Image 6">
            <a:extLst>
              <a:ext uri="{FF2B5EF4-FFF2-40B4-BE49-F238E27FC236}">
                <a16:creationId xmlns:a16="http://schemas.microsoft.com/office/drawing/2014/main" id="{0BC3EDB7-9362-5346-98FF-278D0EB0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304" y="2246100"/>
            <a:ext cx="2634617" cy="3512822"/>
          </a:xfrm>
          <a:prstGeom prst="rect">
            <a:avLst/>
          </a:prstGeom>
        </p:spPr>
      </p:pic>
      <p:pic>
        <p:nvPicPr>
          <p:cNvPr id="31" name="Image 32">
            <a:extLst>
              <a:ext uri="{FF2B5EF4-FFF2-40B4-BE49-F238E27FC236}">
                <a16:creationId xmlns:a16="http://schemas.microsoft.com/office/drawing/2014/main" id="{F85EB9EB-B316-0549-A350-81EE95F72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5" t="18509" r="3275" b="18595"/>
          <a:stretch/>
        </p:blipFill>
        <p:spPr>
          <a:xfrm>
            <a:off x="2845849" y="6525521"/>
            <a:ext cx="2706387" cy="3512811"/>
          </a:xfrm>
          <a:prstGeom prst="rect">
            <a:avLst/>
          </a:prstGeom>
        </p:spPr>
      </p:pic>
      <p:pic>
        <p:nvPicPr>
          <p:cNvPr id="35" name="Image 6">
            <a:extLst>
              <a:ext uri="{FF2B5EF4-FFF2-40B4-BE49-F238E27FC236}">
                <a16:creationId xmlns:a16="http://schemas.microsoft.com/office/drawing/2014/main" id="{D606DC55-60E9-7A49-A6B5-8D7F8958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91" y="2432159"/>
            <a:ext cx="2634617" cy="3512822"/>
          </a:xfrm>
          <a:prstGeom prst="rect">
            <a:avLst/>
          </a:prstGeom>
        </p:spPr>
      </p:pic>
      <p:sp>
        <p:nvSpPr>
          <p:cNvPr id="36" name="Ellipse 66">
            <a:extLst>
              <a:ext uri="{FF2B5EF4-FFF2-40B4-BE49-F238E27FC236}">
                <a16:creationId xmlns:a16="http://schemas.microsoft.com/office/drawing/2014/main" id="{36EBBF5E-3C0A-584A-9304-F3F89008F8E1}"/>
              </a:ext>
            </a:extLst>
          </p:cNvPr>
          <p:cNvSpPr/>
          <p:nvPr/>
        </p:nvSpPr>
        <p:spPr>
          <a:xfrm>
            <a:off x="9157640" y="4267836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67">
            <a:extLst>
              <a:ext uri="{FF2B5EF4-FFF2-40B4-BE49-F238E27FC236}">
                <a16:creationId xmlns:a16="http://schemas.microsoft.com/office/drawing/2014/main" id="{39BCEB93-A2B8-354E-9EE9-25B61C7A22EE}"/>
              </a:ext>
            </a:extLst>
          </p:cNvPr>
          <p:cNvSpPr/>
          <p:nvPr/>
        </p:nvSpPr>
        <p:spPr>
          <a:xfrm>
            <a:off x="9570559" y="4828007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68">
            <a:extLst>
              <a:ext uri="{FF2B5EF4-FFF2-40B4-BE49-F238E27FC236}">
                <a16:creationId xmlns:a16="http://schemas.microsoft.com/office/drawing/2014/main" id="{16BBA429-66DA-4F44-BD6A-A342BC4EEF75}"/>
              </a:ext>
            </a:extLst>
          </p:cNvPr>
          <p:cNvSpPr/>
          <p:nvPr/>
        </p:nvSpPr>
        <p:spPr>
          <a:xfrm>
            <a:off x="9157640" y="5420101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CB2252-BCF8-E349-AB6E-B2BD8C95927E}"/>
              </a:ext>
            </a:extLst>
          </p:cNvPr>
          <p:cNvSpPr/>
          <p:nvPr/>
        </p:nvSpPr>
        <p:spPr>
          <a:xfrm>
            <a:off x="8987390" y="4097118"/>
            <a:ext cx="464778" cy="464778"/>
          </a:xfrm>
          <a:prstGeom prst="ellipse">
            <a:avLst/>
          </a:prstGeom>
          <a:noFill/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3A0D67-B409-A94C-A81F-CBD5B4D66EDC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9A7A28-08C6-A74C-BA61-EE799F095B3B}"/>
              </a:ext>
            </a:extLst>
          </p:cNvPr>
          <p:cNvSpPr/>
          <p:nvPr/>
        </p:nvSpPr>
        <p:spPr>
          <a:xfrm>
            <a:off x="4064870" y="7952838"/>
            <a:ext cx="464778" cy="464778"/>
          </a:xfrm>
          <a:prstGeom prst="ellipse">
            <a:avLst/>
          </a:prstGeom>
          <a:noFill/>
          <a:ln w="571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1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a pixel representation for robust search</a:t>
            </a:r>
            <a:endParaRPr dirty="0"/>
          </a:p>
        </p:txBody>
      </p:sp>
      <p:sp>
        <p:nvSpPr>
          <p:cNvPr id="470" name="Google Shape;470;p5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8BCF58A-0DBD-0147-917F-732C69AB0AB0}"/>
              </a:ext>
            </a:extLst>
          </p:cNvPr>
          <p:cNvGrpSpPr/>
          <p:nvPr/>
        </p:nvGrpSpPr>
        <p:grpSpPr>
          <a:xfrm>
            <a:off x="3226358" y="2622561"/>
            <a:ext cx="13619537" cy="6405100"/>
            <a:chOff x="1105662" y="1852668"/>
            <a:chExt cx="9980676" cy="469378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1CC60D9B-05FD-3F4C-8220-B565F3705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662" y="1852668"/>
              <a:ext cx="9980676" cy="4478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4E73A3-24F1-C04F-9594-12B107F7C9B9}"/>
                </a:ext>
              </a:extLst>
            </p:cNvPr>
            <p:cNvSpPr/>
            <p:nvPr/>
          </p:nvSpPr>
          <p:spPr>
            <a:xfrm>
              <a:off x="1524000" y="6137657"/>
              <a:ext cx="1908400" cy="408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b="1" i="0" dirty="0">
                  <a:solidFill>
                    <a:schemeClr val="bg2"/>
                  </a:solidFill>
                  <a:effectLst/>
                  <a:latin typeface="Optimistic Text" panose="020B0503020203020204" pitchFamily="34" charset="0"/>
                  <a:ea typeface="Roboto" panose="02000000000000000000" pitchFamily="2" charset="0"/>
                  <a:cs typeface="Optimistic Text" panose="020B0503020203020204" pitchFamily="34" charset="0"/>
                </a:rPr>
                <a:t>Database Image</a:t>
              </a:r>
              <a:endParaRPr lang="en-US" sz="2200" b="1" dirty="0">
                <a:solidFill>
                  <a:schemeClr val="bg2"/>
                </a:solidFill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D404EB-1203-5F46-89CA-1F1D380D0693}"/>
                </a:ext>
              </a:extLst>
            </p:cNvPr>
            <p:cNvSpPr/>
            <p:nvPr/>
          </p:nvSpPr>
          <p:spPr>
            <a:xfrm>
              <a:off x="3885907" y="6137657"/>
              <a:ext cx="1908400" cy="408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b="1" i="0" dirty="0">
                  <a:solidFill>
                    <a:schemeClr val="bg2"/>
                  </a:solidFill>
                  <a:effectLst/>
                  <a:latin typeface="Optimistic Text" panose="020B0503020203020204" pitchFamily="34" charset="0"/>
                  <a:ea typeface="Roboto" panose="02000000000000000000" pitchFamily="2" charset="0"/>
                  <a:cs typeface="Optimistic Text" panose="020B0503020203020204" pitchFamily="34" charset="0"/>
                </a:rPr>
                <a:t>Query Image</a:t>
              </a:r>
              <a:endParaRPr lang="en-US" sz="2200" b="1" dirty="0">
                <a:solidFill>
                  <a:schemeClr val="bg2"/>
                </a:solidFill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3B23AB-DDA1-9A48-8668-F99907A137F0}"/>
                </a:ext>
              </a:extLst>
            </p:cNvPr>
            <p:cNvSpPr/>
            <p:nvPr/>
          </p:nvSpPr>
          <p:spPr>
            <a:xfrm>
              <a:off x="6251800" y="6137657"/>
              <a:ext cx="2968400" cy="408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b="1" i="0" dirty="0">
                  <a:solidFill>
                    <a:schemeClr val="bg2"/>
                  </a:solidFill>
                  <a:effectLst/>
                  <a:latin typeface="Optimistic Text" panose="020B0503020203020204" pitchFamily="34" charset="0"/>
                  <a:ea typeface="Roboto" panose="02000000000000000000" pitchFamily="2" charset="0"/>
                  <a:cs typeface="Optimistic Text" panose="020B0503020203020204" pitchFamily="34" charset="0"/>
                </a:rPr>
                <a:t>Dense Correlation Map</a:t>
              </a:r>
              <a:endParaRPr lang="en-US" sz="2200" b="1" dirty="0">
                <a:solidFill>
                  <a:schemeClr val="bg2"/>
                </a:solidFill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endParaRPr>
            </a:p>
          </p:txBody>
        </p:sp>
      </p:grpSp>
      <p:sp>
        <p:nvSpPr>
          <p:cNvPr id="19" name="Google Shape;627;p61">
            <a:extLst>
              <a:ext uri="{FF2B5EF4-FFF2-40B4-BE49-F238E27FC236}">
                <a16:creationId xmlns:a16="http://schemas.microsoft.com/office/drawing/2014/main" id="{4D7CCE37-9786-A24E-81BF-B0B1F070154D}"/>
              </a:ext>
            </a:extLst>
          </p:cNvPr>
          <p:cNvSpPr txBox="1">
            <a:spLocks/>
          </p:cNvSpPr>
          <p:nvPr/>
        </p:nvSpPr>
        <p:spPr>
          <a:xfrm>
            <a:off x="381749" y="9386500"/>
            <a:ext cx="14136684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•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-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‣"/>
              <a:defRPr sz="1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 Light"/>
              <a:buChar char="๏"/>
              <a:defRPr sz="16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•"/>
              <a:defRPr sz="14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048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•"/>
              <a:defRPr sz="1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921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 Light"/>
              <a:buChar char="•"/>
              <a:defRPr sz="1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Font typeface="Montserrat Light"/>
              <a:buNone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&gt; 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S2DNet: Learning Accurate Correspondences for Sparse-to-Dense Feature Matching, H. Germain, G.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Bourmaud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V.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Lepetit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ECCV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4BA7C-2304-1C46-AFEB-57E0D6D55437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</a:rPr>
              <a:t>Qualitative </a:t>
            </a:r>
            <a:r>
              <a:rPr lang="fr-FR" dirty="0" err="1">
                <a:solidFill>
                  <a:schemeClr val="tx1"/>
                </a:solidFill>
              </a:rPr>
              <a:t>results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26" name="Google Shape;626;p61"/>
          <p:cNvSpPr txBox="1">
            <a:spLocks noGrp="1"/>
          </p:cNvSpPr>
          <p:nvPr>
            <p:ph type="subTitle" idx="7"/>
          </p:nvPr>
        </p:nvSpPr>
        <p:spPr>
          <a:xfrm>
            <a:off x="827999" y="1591200"/>
            <a:ext cx="10909799" cy="5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Avoiding</a:t>
            </a:r>
            <a:r>
              <a:rPr lang="fr-FR" dirty="0"/>
              <a:t> the </a:t>
            </a:r>
            <a:r>
              <a:rPr lang="fr-FR" dirty="0" err="1"/>
              <a:t>keypoint</a:t>
            </a:r>
            <a:r>
              <a:rPr lang="fr-FR" dirty="0"/>
              <a:t> </a:t>
            </a:r>
            <a:r>
              <a:rPr lang="fr-FR" dirty="0" err="1"/>
              <a:t>repeatability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dirty="0"/>
          </a:p>
        </p:txBody>
      </p:sp>
      <p:sp>
        <p:nvSpPr>
          <p:cNvPr id="627" name="Google Shape;627;p61"/>
          <p:cNvSpPr txBox="1">
            <a:spLocks noGrp="1"/>
          </p:cNvSpPr>
          <p:nvPr>
            <p:ph type="body" idx="5"/>
          </p:nvPr>
        </p:nvSpPr>
        <p:spPr>
          <a:xfrm>
            <a:off x="381749" y="9462700"/>
            <a:ext cx="15780392" cy="77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&gt;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 S2DNet: Learning Accurate Correspondences for Sparse-to-Dense Feature Matching, H. Germain, G.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Bourmaud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V.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Lepetit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ECCV 2020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sz="2800" i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28" name="Google Shape;628;p6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72024B0-5F2A-1746-AAAE-FD3856D89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0"/>
          <a:stretch/>
        </p:blipFill>
        <p:spPr>
          <a:xfrm>
            <a:off x="2645923" y="2166900"/>
            <a:ext cx="14188142" cy="63674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2DF1667-5A26-3D46-AE37-A8000A681CA2}"/>
              </a:ext>
            </a:extLst>
          </p:cNvPr>
          <p:cNvSpPr/>
          <p:nvPr/>
        </p:nvSpPr>
        <p:spPr>
          <a:xfrm>
            <a:off x="10026925" y="8530816"/>
            <a:ext cx="2604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0" dirty="0">
                <a:solidFill>
                  <a:schemeClr val="bg2"/>
                </a:solidFill>
                <a:effectLst/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rPr>
              <a:t>Nearest</a:t>
            </a:r>
            <a:br>
              <a:rPr lang="en-US" sz="2200" i="0" dirty="0">
                <a:solidFill>
                  <a:schemeClr val="bg2"/>
                </a:solidFill>
                <a:effectLst/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rPr>
            </a:br>
            <a:r>
              <a:rPr lang="en-US" sz="2200" i="0" dirty="0">
                <a:solidFill>
                  <a:schemeClr val="bg2"/>
                </a:solidFill>
                <a:effectLst/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rPr>
              <a:t>Detections</a:t>
            </a:r>
            <a:endParaRPr lang="en-US" sz="2200" dirty="0">
              <a:solidFill>
                <a:schemeClr val="bg2"/>
              </a:solidFill>
              <a:latin typeface="Optimistic Text" panose="020B0503020203020204" pitchFamily="34" charset="0"/>
              <a:ea typeface="Roboto" panose="02000000000000000000" pitchFamily="2" charset="0"/>
              <a:cs typeface="Optimistic Text" panose="020B05030202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07BC40-0F75-F940-BD20-AE92363452C2}"/>
              </a:ext>
            </a:extLst>
          </p:cNvPr>
          <p:cNvSpPr/>
          <p:nvPr/>
        </p:nvSpPr>
        <p:spPr>
          <a:xfrm>
            <a:off x="13557956" y="8427573"/>
            <a:ext cx="2604185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i="0" dirty="0">
                <a:solidFill>
                  <a:schemeClr val="bg2"/>
                </a:solidFill>
                <a:effectLst/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rPr>
              <a:t>S2DNet</a:t>
            </a:r>
            <a:r>
              <a:rPr lang="en-US" sz="2200" b="1" dirty="0">
                <a:solidFill>
                  <a:schemeClr val="bg2"/>
                </a:solidFill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rPr>
              <a:t> (Ours)</a:t>
            </a:r>
            <a:endParaRPr lang="en-US" sz="2200" b="1" i="0" dirty="0">
              <a:solidFill>
                <a:schemeClr val="bg2"/>
              </a:solidFill>
              <a:effectLst/>
              <a:latin typeface="Optimistic Text" panose="020B0503020203020204" pitchFamily="34" charset="0"/>
              <a:ea typeface="Roboto" panose="02000000000000000000" pitchFamily="2" charset="0"/>
              <a:cs typeface="Optimistic Text" panose="020B0503020203020204" pitchFamily="34" charset="0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35118BDC-940F-DE4A-87D8-B7C8558232E7}"/>
              </a:ext>
            </a:extLst>
          </p:cNvPr>
          <p:cNvCxnSpPr>
            <a:cxnSpLocks/>
          </p:cNvCxnSpPr>
          <p:nvPr/>
        </p:nvCxnSpPr>
        <p:spPr>
          <a:xfrm>
            <a:off x="11329017" y="4897464"/>
            <a:ext cx="0" cy="1084882"/>
          </a:xfrm>
          <a:prstGeom prst="straightConnector1">
            <a:avLst/>
          </a:prstGeom>
          <a:ln w="85725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6E5ECDD-20B5-4249-9BC1-C3E1E4029B60}"/>
              </a:ext>
            </a:extLst>
          </p:cNvPr>
          <p:cNvCxnSpPr>
            <a:cxnSpLocks/>
          </p:cNvCxnSpPr>
          <p:nvPr/>
        </p:nvCxnSpPr>
        <p:spPr>
          <a:xfrm>
            <a:off x="12338264" y="4897464"/>
            <a:ext cx="1455228" cy="1077300"/>
          </a:xfrm>
          <a:prstGeom prst="straightConnector1">
            <a:avLst/>
          </a:prstGeom>
          <a:ln w="88900">
            <a:solidFill>
              <a:srgbClr val="00B05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97068E-26A3-3642-932C-4ED2A839A5FB}"/>
              </a:ext>
            </a:extLst>
          </p:cNvPr>
          <p:cNvSpPr txBox="1"/>
          <p:nvPr/>
        </p:nvSpPr>
        <p:spPr>
          <a:xfrm>
            <a:off x="338646" y="3108341"/>
            <a:ext cx="21611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daytime</a:t>
            </a:r>
          </a:p>
          <a:p>
            <a:pPr algn="ctr"/>
            <a:r>
              <a:rPr lang="en-US" sz="4400" dirty="0"/>
              <a:t>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7FE5F-8851-FE48-BA8A-8D6D49A34D19}"/>
              </a:ext>
            </a:extLst>
          </p:cNvPr>
          <p:cNvSpPr txBox="1"/>
          <p:nvPr/>
        </p:nvSpPr>
        <p:spPr>
          <a:xfrm>
            <a:off x="256132" y="6295771"/>
            <a:ext cx="24753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nighttime</a:t>
            </a:r>
          </a:p>
          <a:p>
            <a:pPr algn="ctr"/>
            <a:r>
              <a:rPr lang="en-US" sz="4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77285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Number of matches</a:t>
            </a:r>
            <a:endParaRPr dirty="0"/>
          </a:p>
        </p:txBody>
      </p:sp>
      <p:sp>
        <p:nvSpPr>
          <p:cNvPr id="627" name="Google Shape;627;p61"/>
          <p:cNvSpPr txBox="1">
            <a:spLocks noGrp="1"/>
          </p:cNvSpPr>
          <p:nvPr>
            <p:ph type="body" idx="5"/>
          </p:nvPr>
        </p:nvSpPr>
        <p:spPr>
          <a:xfrm>
            <a:off x="381749" y="9386500"/>
            <a:ext cx="16153647" cy="77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&gt; 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Sparse-to-Dense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Hypercolumn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 Matching for Long-Term Visual Localization, H. Germain, G.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Bourmaud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V.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Lepetit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3DV 2019</a:t>
            </a:r>
            <a:endParaRPr sz="2800" i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28" name="Google Shape;628;p6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31" name="Google Shape;230;p26">
            <a:extLst>
              <a:ext uri="{FF2B5EF4-FFF2-40B4-BE49-F238E27FC236}">
                <a16:creationId xmlns:a16="http://schemas.microsoft.com/office/drawing/2014/main" id="{263AB2C2-25C3-FB47-9799-59144509CB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9019" y="4039843"/>
            <a:ext cx="8478202" cy="338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31;p26">
            <a:extLst>
              <a:ext uri="{FF2B5EF4-FFF2-40B4-BE49-F238E27FC236}">
                <a16:creationId xmlns:a16="http://schemas.microsoft.com/office/drawing/2014/main" id="{F6259BB3-E7F4-074A-9F9A-B37D8BCECC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41" y="4039843"/>
            <a:ext cx="8513439" cy="3380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055;p71">
            <a:extLst>
              <a:ext uri="{FF2B5EF4-FFF2-40B4-BE49-F238E27FC236}">
                <a16:creationId xmlns:a16="http://schemas.microsoft.com/office/drawing/2014/main" id="{955DDF5E-4ECB-8047-9E34-19CA57DCF1C2}"/>
              </a:ext>
            </a:extLst>
          </p:cNvPr>
          <p:cNvCxnSpPr>
            <a:cxnSpLocks/>
          </p:cNvCxnSpPr>
          <p:nvPr/>
        </p:nvCxnSpPr>
        <p:spPr>
          <a:xfrm flipV="1">
            <a:off x="9024661" y="2166901"/>
            <a:ext cx="0" cy="6829615"/>
          </a:xfrm>
          <a:prstGeom prst="straightConnector1">
            <a:avLst/>
          </a:prstGeom>
          <a:noFill/>
          <a:ln w="19050" cap="flat" cmpd="sng">
            <a:solidFill>
              <a:srgbClr val="CCD3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009;p71">
            <a:extLst>
              <a:ext uri="{FF2B5EF4-FFF2-40B4-BE49-F238E27FC236}">
                <a16:creationId xmlns:a16="http://schemas.microsoft.com/office/drawing/2014/main" id="{95273C0B-4F71-2C4D-9C82-776BC35D60EB}"/>
              </a:ext>
            </a:extLst>
          </p:cNvPr>
          <p:cNvSpPr txBox="1"/>
          <p:nvPr/>
        </p:nvSpPr>
        <p:spPr>
          <a:xfrm>
            <a:off x="1205507" y="3113187"/>
            <a:ext cx="6921053" cy="7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Optimistic Display Light" panose="020B0503020203020204" pitchFamily="34" charset="0"/>
                <a:ea typeface="Optimistic Display Medium"/>
                <a:cs typeface="Optimistic Display Light" panose="020B0503020203020204" pitchFamily="34" charset="0"/>
                <a:sym typeface="Optimistic Display Medium"/>
              </a:rPr>
              <a:t>Standard </a:t>
            </a:r>
            <a:r>
              <a:rPr lang="en-GB" sz="3200" dirty="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sparse-to-sparse</a:t>
            </a:r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Optimistic Display Light" panose="020B0503020203020204" pitchFamily="34" charset="0"/>
                <a:ea typeface="Optimistic Display Medium"/>
                <a:cs typeface="Optimistic Display Light" panose="020B0503020203020204" pitchFamily="34" charset="0"/>
                <a:sym typeface="Optimistic Display Medium"/>
              </a:rPr>
              <a:t> pipeline</a:t>
            </a:r>
            <a:endParaRPr lang="en-GB" sz="3200" dirty="0">
              <a:solidFill>
                <a:schemeClr val="dk1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sp>
        <p:nvSpPr>
          <p:cNvPr id="34" name="Google Shape;1009;p71">
            <a:extLst>
              <a:ext uri="{FF2B5EF4-FFF2-40B4-BE49-F238E27FC236}">
                <a16:creationId xmlns:a16="http://schemas.microsoft.com/office/drawing/2014/main" id="{DFEBF26C-C6EE-D74A-A3C6-DE9B8D9A409E}"/>
              </a:ext>
            </a:extLst>
          </p:cNvPr>
          <p:cNvSpPr txBox="1"/>
          <p:nvPr/>
        </p:nvSpPr>
        <p:spPr>
          <a:xfrm>
            <a:off x="9922763" y="3113187"/>
            <a:ext cx="6921053" cy="7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Optimistic Display Light" panose="020B0503020203020204" pitchFamily="34" charset="0"/>
                <a:ea typeface="Optimistic Display Medium"/>
                <a:cs typeface="Optimistic Display Light" panose="020B0503020203020204" pitchFamily="34" charset="0"/>
                <a:sym typeface="Optimistic Display Medium"/>
              </a:rPr>
              <a:t>Our </a:t>
            </a:r>
            <a:r>
              <a:rPr lang="en-GB" sz="3200" dirty="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sparse-to-dense</a:t>
            </a:r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Optimistic Display Light" panose="020B0503020203020204" pitchFamily="34" charset="0"/>
                <a:ea typeface="Optimistic Display Medium"/>
                <a:cs typeface="Optimistic Display Light" panose="020B0503020203020204" pitchFamily="34" charset="0"/>
                <a:sym typeface="Optimistic Display Medium"/>
              </a:rPr>
              <a:t> pipeline</a:t>
            </a:r>
            <a:endParaRPr lang="en-GB" sz="3200" dirty="0">
              <a:solidFill>
                <a:schemeClr val="dk1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385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 dirty="0"/>
              <a:t>Next: Predicting a </a:t>
            </a:r>
            <a:r>
              <a:rPr lang="en-GB" sz="4600" i="1" dirty="0"/>
              <a:t>distribution</a:t>
            </a:r>
            <a:r>
              <a:rPr lang="en-GB" sz="4600" dirty="0"/>
              <a:t> on the location</a:t>
            </a:r>
            <a:endParaRPr sz="4600" dirty="0"/>
          </a:p>
        </p:txBody>
      </p:sp>
      <p:sp>
        <p:nvSpPr>
          <p:cNvPr id="1008" name="Google Shape;1008;p7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6DCE40-0A18-C44D-9091-E417E694B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46"/>
          <a:stretch/>
        </p:blipFill>
        <p:spPr>
          <a:xfrm>
            <a:off x="1608508" y="2295286"/>
            <a:ext cx="15070983" cy="6502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69874EB-F95F-C942-B5FD-4D1D7FF1B4F6}"/>
              </a:ext>
            </a:extLst>
          </p:cNvPr>
          <p:cNvSpPr/>
          <p:nvPr/>
        </p:nvSpPr>
        <p:spPr>
          <a:xfrm>
            <a:off x="7841906" y="8621549"/>
            <a:ext cx="2604185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i="0" dirty="0">
                <a:solidFill>
                  <a:schemeClr val="bg2"/>
                </a:solidFill>
                <a:effectLst/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rPr>
              <a:t>RE</a:t>
            </a:r>
            <a:endParaRPr lang="en-US" sz="2200" b="1" dirty="0">
              <a:solidFill>
                <a:schemeClr val="bg2"/>
              </a:solidFill>
              <a:latin typeface="Optimistic Text" panose="020B0503020203020204" pitchFamily="34" charset="0"/>
              <a:ea typeface="Roboto" panose="02000000000000000000" pitchFamily="2" charset="0"/>
              <a:cs typeface="Optimistic Text" panose="020B05030202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601672-CE00-4F43-99DE-C4E992CE5EB0}"/>
              </a:ext>
            </a:extLst>
          </p:cNvPr>
          <p:cNvSpPr/>
          <p:nvPr/>
        </p:nvSpPr>
        <p:spPr>
          <a:xfrm>
            <a:off x="12642506" y="8621549"/>
            <a:ext cx="2604185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i="0" dirty="0">
                <a:solidFill>
                  <a:schemeClr val="bg2"/>
                </a:solidFill>
                <a:effectLst/>
                <a:latin typeface="Optimistic Text" panose="020B0503020203020204" pitchFamily="34" charset="0"/>
                <a:ea typeface="Roboto" panose="02000000000000000000" pitchFamily="2" charset="0"/>
                <a:cs typeface="Optimistic Text" panose="020B0503020203020204" pitchFamily="34" charset="0"/>
              </a:rPr>
              <a:t>NRE</a:t>
            </a:r>
            <a:endParaRPr lang="en-US" sz="2200" b="1" dirty="0">
              <a:solidFill>
                <a:schemeClr val="bg2"/>
              </a:solidFill>
              <a:latin typeface="Optimistic Text" panose="020B0503020203020204" pitchFamily="34" charset="0"/>
              <a:ea typeface="Roboto" panose="02000000000000000000" pitchFamily="2" charset="0"/>
              <a:cs typeface="Optimistic Text" panose="020B0503020203020204" pitchFamily="34" charset="0"/>
            </a:endParaRPr>
          </a:p>
        </p:txBody>
      </p:sp>
      <p:sp>
        <p:nvSpPr>
          <p:cNvPr id="25" name="Google Shape;627;p61">
            <a:extLst>
              <a:ext uri="{FF2B5EF4-FFF2-40B4-BE49-F238E27FC236}">
                <a16:creationId xmlns:a16="http://schemas.microsoft.com/office/drawing/2014/main" id="{9CD7BA1E-5B14-8947-ABD5-77B4DEE0D113}"/>
              </a:ext>
            </a:extLst>
          </p:cNvPr>
          <p:cNvSpPr txBox="1">
            <a:spLocks/>
          </p:cNvSpPr>
          <p:nvPr/>
        </p:nvSpPr>
        <p:spPr>
          <a:xfrm>
            <a:off x="381748" y="9580972"/>
            <a:ext cx="16631999" cy="5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•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-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‣"/>
              <a:defRPr sz="1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 Light"/>
              <a:buChar char="๏"/>
              <a:defRPr sz="16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•"/>
              <a:defRPr sz="14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048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•"/>
              <a:defRPr sz="1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921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 Light"/>
              <a:buChar char="•"/>
              <a:defRPr sz="1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800" dirty="0">
                <a:solidFill>
                  <a:schemeClr val="accent6">
                    <a:lumMod val="10000"/>
                  </a:schemeClr>
                </a:solidFill>
              </a:rPr>
              <a:t>&gt; </a:t>
            </a:r>
            <a:r>
              <a:rPr lang="en-GB" sz="2800" i="1" dirty="0">
                <a:solidFill>
                  <a:schemeClr val="accent6">
                    <a:lumMod val="10000"/>
                  </a:schemeClr>
                </a:solidFill>
              </a:rPr>
              <a:t>Neural Reprojection Error: Merging Feature Learning and Camera Pose Estimation, H. Germain, V. </a:t>
            </a:r>
            <a:r>
              <a:rPr lang="en-GB" sz="2800" i="1" dirty="0" err="1">
                <a:solidFill>
                  <a:schemeClr val="accent6">
                    <a:lumMod val="10000"/>
                  </a:schemeClr>
                </a:solidFill>
              </a:rPr>
              <a:t>Lepetit</a:t>
            </a:r>
            <a:r>
              <a:rPr lang="en-GB" sz="2800" i="1" dirty="0">
                <a:solidFill>
                  <a:schemeClr val="accent6">
                    <a:lumMod val="10000"/>
                  </a:schemeClr>
                </a:solidFill>
              </a:rPr>
              <a:t>, G. </a:t>
            </a:r>
            <a:r>
              <a:rPr lang="en-GB" sz="2800" i="1" dirty="0" err="1">
                <a:solidFill>
                  <a:schemeClr val="accent6">
                    <a:lumMod val="10000"/>
                  </a:schemeClr>
                </a:solidFill>
              </a:rPr>
              <a:t>Bourmaud</a:t>
            </a:r>
            <a:r>
              <a:rPr lang="en-GB" sz="2800" i="1" dirty="0">
                <a:solidFill>
                  <a:schemeClr val="accent6">
                    <a:lumMod val="10000"/>
                  </a:schemeClr>
                </a:solidFill>
              </a:rPr>
              <a:t>, CVPR 2021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Montserrat Light"/>
              <a:buNone/>
            </a:pPr>
            <a:endParaRPr lang="en-GB" sz="2800" i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E9608F-A554-3A41-AA2B-09A8B2849F9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1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sz="4600" dirty="0"/>
              <a:t>Going further: Dealing with non-</a:t>
            </a:r>
            <a:r>
              <a:rPr lang="en-GB" sz="4600" dirty="0" err="1"/>
              <a:t>covisibility</a:t>
            </a:r>
            <a:endParaRPr sz="4600" dirty="0"/>
          </a:p>
        </p:txBody>
      </p:sp>
      <p:sp>
        <p:nvSpPr>
          <p:cNvPr id="7" name="Google Shape;1008;p71">
            <a:extLst>
              <a:ext uri="{FF2B5EF4-FFF2-40B4-BE49-F238E27FC236}">
                <a16:creationId xmlns:a16="http://schemas.microsoft.com/office/drawing/2014/main" id="{B3C71BED-5212-3340-A74C-AF67298AA3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10" name="Google Shape;1007;p71">
            <a:extLst>
              <a:ext uri="{FF2B5EF4-FFF2-40B4-BE49-F238E27FC236}">
                <a16:creationId xmlns:a16="http://schemas.microsoft.com/office/drawing/2014/main" id="{F6404F4D-34EE-624A-BF25-FDFF99EC9A3D}"/>
              </a:ext>
            </a:extLst>
          </p:cNvPr>
          <p:cNvSpPr txBox="1">
            <a:spLocks/>
          </p:cNvSpPr>
          <p:nvPr/>
        </p:nvSpPr>
        <p:spPr>
          <a:xfrm>
            <a:off x="2003274" y="7782355"/>
            <a:ext cx="53638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ontserrat Light"/>
              <a:buNone/>
              <a:defRPr sz="2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Light"/>
              <a:buNone/>
              <a:defRPr sz="22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Light"/>
              <a:buNone/>
              <a:defRPr sz="1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  <a:defRPr sz="12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Light"/>
              <a:buNone/>
              <a:defRPr sz="1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/>
            <a:r>
              <a:rPr lang="en-GB" dirty="0"/>
              <a:t>Source</a:t>
            </a:r>
          </a:p>
        </p:txBody>
      </p:sp>
      <p:sp>
        <p:nvSpPr>
          <p:cNvPr id="11" name="Google Shape;1007;p71">
            <a:extLst>
              <a:ext uri="{FF2B5EF4-FFF2-40B4-BE49-F238E27FC236}">
                <a16:creationId xmlns:a16="http://schemas.microsoft.com/office/drawing/2014/main" id="{AAB6118B-6538-6A47-BA48-CB5A3FE41B55}"/>
              </a:ext>
            </a:extLst>
          </p:cNvPr>
          <p:cNvSpPr txBox="1">
            <a:spLocks/>
          </p:cNvSpPr>
          <p:nvPr/>
        </p:nvSpPr>
        <p:spPr>
          <a:xfrm>
            <a:off x="10268737" y="7839318"/>
            <a:ext cx="53638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ontserrat Light"/>
              <a:buNone/>
              <a:defRPr sz="2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Light"/>
              <a:buNone/>
              <a:defRPr sz="22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Light"/>
              <a:buNone/>
              <a:defRPr sz="1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  <a:defRPr sz="12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Light"/>
              <a:buNone/>
              <a:defRPr sz="1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/>
            <a:r>
              <a:rPr lang="en-GB" dirty="0"/>
              <a:t>Target Images</a:t>
            </a:r>
          </a:p>
          <a:p>
            <a:pPr marL="0" indent="0" algn="ctr"/>
            <a:r>
              <a:rPr lang="en-GB" dirty="0"/>
              <a:t>(</a:t>
            </a:r>
            <a:r>
              <a:rPr lang="en-GB" i="1" dirty="0"/>
              <a:t>processed </a:t>
            </a:r>
            <a:r>
              <a:rPr lang="en-GB" b="1" i="1" dirty="0">
                <a:solidFill>
                  <a:schemeClr val="tx2">
                    <a:lumMod val="25000"/>
                  </a:schemeClr>
                </a:solidFill>
              </a:rPr>
              <a:t>independently</a:t>
            </a:r>
            <a:r>
              <a:rPr lang="en-GB" dirty="0"/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D05F6D6-D83C-7E43-B6AF-0169993ADC12}"/>
              </a:ext>
            </a:extLst>
          </p:cNvPr>
          <p:cNvSpPr txBox="1"/>
          <p:nvPr/>
        </p:nvSpPr>
        <p:spPr>
          <a:xfrm>
            <a:off x="15731067" y="74506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" name="video" descr="video">
            <a:hlinkClick r:id="" action="ppaction://media"/>
            <a:extLst>
              <a:ext uri="{FF2B5EF4-FFF2-40B4-BE49-F238E27FC236}">
                <a16:creationId xmlns:a16="http://schemas.microsoft.com/office/drawing/2014/main" id="{6090FB84-AA43-324C-9B60-C2A24D2B2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440" b="1033"/>
          <a:stretch/>
        </p:blipFill>
        <p:spPr>
          <a:xfrm>
            <a:off x="8867415" y="2985333"/>
            <a:ext cx="8375560" cy="470645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F2C78B-369E-0547-92D7-2A057868D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075" y="3121455"/>
            <a:ext cx="5918200" cy="4483100"/>
          </a:xfrm>
          <a:prstGeom prst="rect">
            <a:avLst/>
          </a:prstGeom>
        </p:spPr>
      </p:pic>
      <p:sp>
        <p:nvSpPr>
          <p:cNvPr id="13" name="Google Shape;627;p61">
            <a:extLst>
              <a:ext uri="{FF2B5EF4-FFF2-40B4-BE49-F238E27FC236}">
                <a16:creationId xmlns:a16="http://schemas.microsoft.com/office/drawing/2014/main" id="{ABF1D133-BDB6-4042-AA54-0F4D7B8E257C}"/>
              </a:ext>
            </a:extLst>
          </p:cNvPr>
          <p:cNvSpPr txBox="1">
            <a:spLocks/>
          </p:cNvSpPr>
          <p:nvPr/>
        </p:nvSpPr>
        <p:spPr>
          <a:xfrm>
            <a:off x="381749" y="9580972"/>
            <a:ext cx="14136684" cy="5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•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-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‣"/>
              <a:defRPr sz="1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 Light"/>
              <a:buChar char="๏"/>
              <a:defRPr sz="16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•"/>
              <a:defRPr sz="14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048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•"/>
              <a:defRPr sz="1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921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 Light"/>
              <a:buChar char="•"/>
              <a:defRPr sz="1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&gt; 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Visual Correspondence Hallucination, H. Germain, V.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Lepetit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G.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Bourmaud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ICLR 2022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Montserrat Light"/>
              <a:buNone/>
            </a:pPr>
            <a:endParaRPr lang="en-GB" sz="2800" i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7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sz="4600" dirty="0"/>
              <a:t>Visual Correspondence Hallucination</a:t>
            </a:r>
            <a:endParaRPr sz="4600" dirty="0"/>
          </a:p>
        </p:txBody>
      </p:sp>
      <p:sp>
        <p:nvSpPr>
          <p:cNvPr id="12" name="Google Shape;1007;p71">
            <a:extLst>
              <a:ext uri="{FF2B5EF4-FFF2-40B4-BE49-F238E27FC236}">
                <a16:creationId xmlns:a16="http://schemas.microsoft.com/office/drawing/2014/main" id="{A2197B13-8A75-CB44-8B60-ED3697238A45}"/>
              </a:ext>
            </a:extLst>
          </p:cNvPr>
          <p:cNvSpPr txBox="1">
            <a:spLocks/>
          </p:cNvSpPr>
          <p:nvPr/>
        </p:nvSpPr>
        <p:spPr>
          <a:xfrm>
            <a:off x="863350" y="1616800"/>
            <a:ext cx="11298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ontserrat Light"/>
              <a:buNone/>
              <a:defRPr sz="2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Light"/>
              <a:buNone/>
              <a:defRPr sz="22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Light"/>
              <a:buNone/>
              <a:defRPr sz="1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  <a:defRPr sz="12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Light"/>
              <a:buNone/>
              <a:defRPr sz="1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/>
            <a:r>
              <a:rPr lang="en-GB" dirty="0"/>
              <a:t>Learning matching probability distributions over non-</a:t>
            </a:r>
            <a:r>
              <a:rPr lang="en-GB" dirty="0" err="1"/>
              <a:t>covisible</a:t>
            </a:r>
            <a:r>
              <a:rPr lang="en-GB" dirty="0"/>
              <a:t> areas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1892D4-373C-144D-87B9-27911D7B2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8" y="2584550"/>
            <a:ext cx="11391900" cy="5016500"/>
          </a:xfrm>
          <a:prstGeom prst="rect">
            <a:avLst/>
          </a:prstGeom>
        </p:spPr>
      </p:pic>
      <p:sp>
        <p:nvSpPr>
          <p:cNvPr id="15" name="Google Shape;1008;p71">
            <a:extLst>
              <a:ext uri="{FF2B5EF4-FFF2-40B4-BE49-F238E27FC236}">
                <a16:creationId xmlns:a16="http://schemas.microsoft.com/office/drawing/2014/main" id="{1E5F139E-6EA2-894B-848D-1509C3D3B3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51875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17" name="Google Shape;1018;p71">
            <a:extLst>
              <a:ext uri="{FF2B5EF4-FFF2-40B4-BE49-F238E27FC236}">
                <a16:creationId xmlns:a16="http://schemas.microsoft.com/office/drawing/2014/main" id="{DDEF50F0-CBFE-4747-B04E-E82C57280897}"/>
              </a:ext>
            </a:extLst>
          </p:cNvPr>
          <p:cNvSpPr txBox="1"/>
          <p:nvPr/>
        </p:nvSpPr>
        <p:spPr>
          <a:xfrm>
            <a:off x="1601615" y="8281550"/>
            <a:ext cx="5819911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GB" sz="2600" dirty="0">
                <a:solidFill>
                  <a:schemeClr val="tx2">
                    <a:lumMod val="50000"/>
                  </a:schemeClr>
                </a:solidFill>
                <a:latin typeface="Optimistic Display Light" panose="020B0503020203020204" pitchFamily="34" charset="0"/>
                <a:ea typeface="Optimistic Display Medium"/>
                <a:cs typeface="Optimistic Display Light" panose="020B0503020203020204" pitchFamily="34" charset="0"/>
                <a:sym typeface="Optimistic Display Medium"/>
              </a:rPr>
              <a:t>Images are now processed</a:t>
            </a:r>
            <a:r>
              <a:rPr lang="en-GB" sz="2600" dirty="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 jointly </a:t>
            </a:r>
            <a:r>
              <a:rPr lang="en-GB" sz="2600" dirty="0">
                <a:solidFill>
                  <a:schemeClr val="tx2">
                    <a:lumMod val="50000"/>
                  </a:schemeClr>
                </a:solidFill>
                <a:latin typeface="Optimistic Display Light" panose="020B0503020203020204" pitchFamily="34" charset="0"/>
                <a:ea typeface="Optimistic Display Medium"/>
                <a:cs typeface="Optimistic Display Light" panose="020B0503020203020204" pitchFamily="34" charset="0"/>
                <a:sym typeface="Optimistic Display Medium"/>
              </a:rPr>
              <a:t>using </a:t>
            </a:r>
            <a:r>
              <a:rPr lang="en-GB" sz="2600" dirty="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attention mechanisms</a:t>
            </a:r>
            <a:endParaRPr sz="26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8" name="Google Shape;1037;p71">
            <a:extLst>
              <a:ext uri="{FF2B5EF4-FFF2-40B4-BE49-F238E27FC236}">
                <a16:creationId xmlns:a16="http://schemas.microsoft.com/office/drawing/2014/main" id="{E672449A-F5FE-614E-919A-CC662F407B86}"/>
              </a:ext>
            </a:extLst>
          </p:cNvPr>
          <p:cNvGrpSpPr/>
          <p:nvPr/>
        </p:nvGrpSpPr>
        <p:grpSpPr>
          <a:xfrm>
            <a:off x="828000" y="8457582"/>
            <a:ext cx="378900" cy="378900"/>
            <a:chOff x="754663" y="7716475"/>
            <a:chExt cx="378900" cy="378900"/>
          </a:xfrm>
        </p:grpSpPr>
        <p:sp>
          <p:nvSpPr>
            <p:cNvPr id="19" name="Google Shape;1038;p71">
              <a:extLst>
                <a:ext uri="{FF2B5EF4-FFF2-40B4-BE49-F238E27FC236}">
                  <a16:creationId xmlns:a16="http://schemas.microsoft.com/office/drawing/2014/main" id="{3D477A51-0E9B-EC48-8BD3-0328FACD5DCE}"/>
                </a:ext>
              </a:extLst>
            </p:cNvPr>
            <p:cNvSpPr/>
            <p:nvPr/>
          </p:nvSpPr>
          <p:spPr>
            <a:xfrm>
              <a:off x="754663" y="7716475"/>
              <a:ext cx="378900" cy="378900"/>
            </a:xfrm>
            <a:prstGeom prst="ellipse">
              <a:avLst/>
            </a:prstGeom>
            <a:solidFill>
              <a:srgbClr val="006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1039;p71">
              <a:extLst>
                <a:ext uri="{FF2B5EF4-FFF2-40B4-BE49-F238E27FC236}">
                  <a16:creationId xmlns:a16="http://schemas.microsoft.com/office/drawing/2014/main" id="{2097F48E-CE69-8D43-885D-CAB8601871F4}"/>
                </a:ext>
              </a:extLst>
            </p:cNvPr>
            <p:cNvGrpSpPr/>
            <p:nvPr/>
          </p:nvGrpSpPr>
          <p:grpSpPr>
            <a:xfrm>
              <a:off x="850525" y="7848237"/>
              <a:ext cx="187188" cy="115350"/>
              <a:chOff x="1062913" y="5276213"/>
              <a:chExt cx="187188" cy="115350"/>
            </a:xfrm>
          </p:grpSpPr>
          <p:cxnSp>
            <p:nvCxnSpPr>
              <p:cNvPr id="21" name="Google Shape;1040;p71">
                <a:extLst>
                  <a:ext uri="{FF2B5EF4-FFF2-40B4-BE49-F238E27FC236}">
                    <a16:creationId xmlns:a16="http://schemas.microsoft.com/office/drawing/2014/main" id="{14C8B109-0460-9047-A6E8-8D66732456DC}"/>
                  </a:ext>
                </a:extLst>
              </p:cNvPr>
              <p:cNvCxnSpPr/>
              <p:nvPr/>
            </p:nvCxnSpPr>
            <p:spPr>
              <a:xfrm>
                <a:off x="1062913" y="5332875"/>
                <a:ext cx="165000" cy="900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1041;p71">
                <a:extLst>
                  <a:ext uri="{FF2B5EF4-FFF2-40B4-BE49-F238E27FC236}">
                    <a16:creationId xmlns:a16="http://schemas.microsoft.com/office/drawing/2014/main" id="{D951308C-1139-1C4D-A2A3-35FDC58CA820}"/>
                  </a:ext>
                </a:extLst>
              </p:cNvPr>
              <p:cNvCxnSpPr/>
              <p:nvPr/>
            </p:nvCxnSpPr>
            <p:spPr>
              <a:xfrm rot="10800000">
                <a:off x="1192200" y="5276213"/>
                <a:ext cx="57900" cy="57900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1042;p71">
                <a:extLst>
                  <a:ext uri="{FF2B5EF4-FFF2-40B4-BE49-F238E27FC236}">
                    <a16:creationId xmlns:a16="http://schemas.microsoft.com/office/drawing/2014/main" id="{E1CE24EB-0E49-334F-9D1A-6F05E304A115}"/>
                  </a:ext>
                </a:extLst>
              </p:cNvPr>
              <p:cNvCxnSpPr/>
              <p:nvPr/>
            </p:nvCxnSpPr>
            <p:spPr>
              <a:xfrm flipH="1">
                <a:off x="1192200" y="5333663"/>
                <a:ext cx="57900" cy="57900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" name="Google Shape;1018;p71">
            <a:extLst>
              <a:ext uri="{FF2B5EF4-FFF2-40B4-BE49-F238E27FC236}">
                <a16:creationId xmlns:a16="http://schemas.microsoft.com/office/drawing/2014/main" id="{FE1C6D79-8D50-8D40-8334-50309173F852}"/>
              </a:ext>
            </a:extLst>
          </p:cNvPr>
          <p:cNvSpPr txBox="1"/>
          <p:nvPr/>
        </p:nvSpPr>
        <p:spPr>
          <a:xfrm>
            <a:off x="9144000" y="8281550"/>
            <a:ext cx="6209414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GB" sz="2600" dirty="0">
                <a:solidFill>
                  <a:schemeClr val="tx2">
                    <a:lumMod val="50000"/>
                  </a:schemeClr>
                </a:solidFill>
                <a:latin typeface="Optimistic Display Light" panose="020B0503020203020204" pitchFamily="34" charset="0"/>
                <a:ea typeface="Optimistic Display Medium"/>
                <a:cs typeface="Optimistic Display Light" panose="020B0503020203020204" pitchFamily="34" charset="0"/>
                <a:sym typeface="Optimistic Display Medium"/>
              </a:rPr>
              <a:t>Training is done on both </a:t>
            </a:r>
            <a:r>
              <a:rPr lang="en-GB" sz="2600" dirty="0" err="1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covisible</a:t>
            </a:r>
            <a:r>
              <a:rPr lang="en-GB" sz="2600" dirty="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 </a:t>
            </a:r>
            <a:r>
              <a:rPr lang="en-GB" sz="2600" dirty="0">
                <a:solidFill>
                  <a:schemeClr val="tx2">
                    <a:lumMod val="50000"/>
                  </a:schemeClr>
                </a:solidFill>
                <a:latin typeface="Optimistic Display Light" panose="020B0503020203020204" pitchFamily="34" charset="0"/>
                <a:ea typeface="Optimistic Display Medium"/>
                <a:cs typeface="Optimistic Display Light" panose="020B0503020203020204" pitchFamily="34" charset="0"/>
                <a:sym typeface="Optimistic Display Medium"/>
              </a:rPr>
              <a:t>and</a:t>
            </a:r>
            <a:r>
              <a:rPr lang="en-GB" sz="2600" dirty="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 non-</a:t>
            </a:r>
            <a:r>
              <a:rPr lang="en-GB" sz="2600" dirty="0" err="1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covisible</a:t>
            </a:r>
            <a:r>
              <a:rPr lang="en-GB" sz="2600" dirty="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 samples</a:t>
            </a:r>
            <a:endParaRPr sz="26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5" name="Google Shape;1037;p71">
            <a:extLst>
              <a:ext uri="{FF2B5EF4-FFF2-40B4-BE49-F238E27FC236}">
                <a16:creationId xmlns:a16="http://schemas.microsoft.com/office/drawing/2014/main" id="{99D0CEA3-96EF-E546-838B-1EA883E5953B}"/>
              </a:ext>
            </a:extLst>
          </p:cNvPr>
          <p:cNvGrpSpPr/>
          <p:nvPr/>
        </p:nvGrpSpPr>
        <p:grpSpPr>
          <a:xfrm>
            <a:off x="8370385" y="8457582"/>
            <a:ext cx="378900" cy="378900"/>
            <a:chOff x="754663" y="7716475"/>
            <a:chExt cx="378900" cy="378900"/>
          </a:xfrm>
        </p:grpSpPr>
        <p:sp>
          <p:nvSpPr>
            <p:cNvPr id="26" name="Google Shape;1038;p71">
              <a:extLst>
                <a:ext uri="{FF2B5EF4-FFF2-40B4-BE49-F238E27FC236}">
                  <a16:creationId xmlns:a16="http://schemas.microsoft.com/office/drawing/2014/main" id="{1483779B-C0F5-6449-BC97-91FFFC63A3D9}"/>
                </a:ext>
              </a:extLst>
            </p:cNvPr>
            <p:cNvSpPr/>
            <p:nvPr/>
          </p:nvSpPr>
          <p:spPr>
            <a:xfrm>
              <a:off x="754663" y="7716475"/>
              <a:ext cx="378900" cy="378900"/>
            </a:xfrm>
            <a:prstGeom prst="ellipse">
              <a:avLst/>
            </a:prstGeom>
            <a:solidFill>
              <a:srgbClr val="0062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1039;p71">
              <a:extLst>
                <a:ext uri="{FF2B5EF4-FFF2-40B4-BE49-F238E27FC236}">
                  <a16:creationId xmlns:a16="http://schemas.microsoft.com/office/drawing/2014/main" id="{92EAA894-CCCA-6A43-AD9B-3D10371E83AF}"/>
                </a:ext>
              </a:extLst>
            </p:cNvPr>
            <p:cNvGrpSpPr/>
            <p:nvPr/>
          </p:nvGrpSpPr>
          <p:grpSpPr>
            <a:xfrm>
              <a:off x="850525" y="7848237"/>
              <a:ext cx="187188" cy="115350"/>
              <a:chOff x="1062913" y="5276213"/>
              <a:chExt cx="187188" cy="115350"/>
            </a:xfrm>
          </p:grpSpPr>
          <p:cxnSp>
            <p:nvCxnSpPr>
              <p:cNvPr id="28" name="Google Shape;1040;p71">
                <a:extLst>
                  <a:ext uri="{FF2B5EF4-FFF2-40B4-BE49-F238E27FC236}">
                    <a16:creationId xmlns:a16="http://schemas.microsoft.com/office/drawing/2014/main" id="{F5FFAC5F-D314-5341-A280-7DE0220C8EC0}"/>
                  </a:ext>
                </a:extLst>
              </p:cNvPr>
              <p:cNvCxnSpPr/>
              <p:nvPr/>
            </p:nvCxnSpPr>
            <p:spPr>
              <a:xfrm>
                <a:off x="1062913" y="5332875"/>
                <a:ext cx="165000" cy="900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1041;p71">
                <a:extLst>
                  <a:ext uri="{FF2B5EF4-FFF2-40B4-BE49-F238E27FC236}">
                    <a16:creationId xmlns:a16="http://schemas.microsoft.com/office/drawing/2014/main" id="{B28A73A3-A838-4E45-A483-9B80395C7FE5}"/>
                  </a:ext>
                </a:extLst>
              </p:cNvPr>
              <p:cNvCxnSpPr/>
              <p:nvPr/>
            </p:nvCxnSpPr>
            <p:spPr>
              <a:xfrm rot="10800000">
                <a:off x="1192200" y="5276213"/>
                <a:ext cx="57900" cy="57900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1042;p71">
                <a:extLst>
                  <a:ext uri="{FF2B5EF4-FFF2-40B4-BE49-F238E27FC236}">
                    <a16:creationId xmlns:a16="http://schemas.microsoft.com/office/drawing/2014/main" id="{2DDFE10E-BCA8-964A-9EC2-0088A799481D}"/>
                  </a:ext>
                </a:extLst>
              </p:cNvPr>
              <p:cNvCxnSpPr/>
              <p:nvPr/>
            </p:nvCxnSpPr>
            <p:spPr>
              <a:xfrm flipH="1">
                <a:off x="1192200" y="5333663"/>
                <a:ext cx="57900" cy="57900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" name="Google Shape;627;p61">
            <a:extLst>
              <a:ext uri="{FF2B5EF4-FFF2-40B4-BE49-F238E27FC236}">
                <a16:creationId xmlns:a16="http://schemas.microsoft.com/office/drawing/2014/main" id="{237B18E6-2681-BC4D-B651-300B52F7CD85}"/>
              </a:ext>
            </a:extLst>
          </p:cNvPr>
          <p:cNvSpPr txBox="1">
            <a:spLocks/>
          </p:cNvSpPr>
          <p:nvPr/>
        </p:nvSpPr>
        <p:spPr>
          <a:xfrm>
            <a:off x="381749" y="9580972"/>
            <a:ext cx="14136684" cy="5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•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-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‣"/>
              <a:defRPr sz="1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 Light"/>
              <a:buChar char="๏"/>
              <a:defRPr sz="16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•"/>
              <a:defRPr sz="14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048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•"/>
              <a:defRPr sz="1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921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 Light"/>
              <a:buChar char="•"/>
              <a:defRPr sz="1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&gt; 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Visual Correspondence Hallucination, H. Germain, V.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Lepetit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G.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Bourmaud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ICLR 2022.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Montserrat Light"/>
              <a:buNone/>
            </a:pPr>
            <a:endParaRPr lang="en-GB" sz="2800" i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sz="4600" dirty="0"/>
              <a:t>Application to camera pose estimation</a:t>
            </a:r>
            <a:endParaRPr sz="4600" dirty="0"/>
          </a:p>
        </p:txBody>
      </p:sp>
      <p:sp>
        <p:nvSpPr>
          <p:cNvPr id="6" name="Google Shape;1007;p71">
            <a:extLst>
              <a:ext uri="{FF2B5EF4-FFF2-40B4-BE49-F238E27FC236}">
                <a16:creationId xmlns:a16="http://schemas.microsoft.com/office/drawing/2014/main" id="{788B1A1A-B96D-7C4C-AC93-685857159C2A}"/>
              </a:ext>
            </a:extLst>
          </p:cNvPr>
          <p:cNvSpPr txBox="1">
            <a:spLocks/>
          </p:cNvSpPr>
          <p:nvPr/>
        </p:nvSpPr>
        <p:spPr>
          <a:xfrm>
            <a:off x="863350" y="1616800"/>
            <a:ext cx="11298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ontserrat Light"/>
              <a:buNone/>
              <a:defRPr sz="2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Light"/>
              <a:buNone/>
              <a:defRPr sz="22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Light"/>
              <a:buNone/>
              <a:defRPr sz="1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  <a:defRPr sz="12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92100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Light"/>
              <a:buNone/>
              <a:defRPr sz="1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/>
            <a:r>
              <a:rPr lang="en-GB" dirty="0"/>
              <a:t>Quantitative Results on </a:t>
            </a:r>
            <a:r>
              <a:rPr lang="en-GB" dirty="0" err="1"/>
              <a:t>ScanNet</a:t>
            </a:r>
            <a:r>
              <a:rPr lang="en-GB" dirty="0"/>
              <a:t> for low-overlap image pairs</a:t>
            </a:r>
          </a:p>
        </p:txBody>
      </p:sp>
      <p:sp>
        <p:nvSpPr>
          <p:cNvPr id="7" name="Google Shape;1008;p71">
            <a:extLst>
              <a:ext uri="{FF2B5EF4-FFF2-40B4-BE49-F238E27FC236}">
                <a16:creationId xmlns:a16="http://schemas.microsoft.com/office/drawing/2014/main" id="{B3C71BED-5212-3340-A74C-AF67298AA3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D28511-484D-324D-AA60-F23B6503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68" y="2493416"/>
            <a:ext cx="17868900" cy="5943600"/>
          </a:xfrm>
          <a:prstGeom prst="rect">
            <a:avLst/>
          </a:prstGeom>
        </p:spPr>
      </p:pic>
      <p:sp>
        <p:nvSpPr>
          <p:cNvPr id="10" name="Google Shape;627;p61">
            <a:extLst>
              <a:ext uri="{FF2B5EF4-FFF2-40B4-BE49-F238E27FC236}">
                <a16:creationId xmlns:a16="http://schemas.microsoft.com/office/drawing/2014/main" id="{9015E75C-C6DA-CD49-A700-3567414C55AD}"/>
              </a:ext>
            </a:extLst>
          </p:cNvPr>
          <p:cNvSpPr txBox="1">
            <a:spLocks/>
          </p:cNvSpPr>
          <p:nvPr/>
        </p:nvSpPr>
        <p:spPr>
          <a:xfrm>
            <a:off x="381749" y="9580972"/>
            <a:ext cx="14136684" cy="5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•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-"/>
              <a:defRPr sz="2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‣"/>
              <a:defRPr sz="1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 Light"/>
              <a:buChar char="๏"/>
              <a:defRPr sz="16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•"/>
              <a:defRPr sz="14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048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•"/>
              <a:defRPr sz="12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2921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ontserrat Light"/>
              <a:buChar char="•"/>
              <a:defRPr sz="10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279400" algn="ctr" rtl="0" eaLnBrk="1" hangingPunct="1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Montserrat Light"/>
              <a:buChar char="•"/>
              <a:defRPr sz="800" b="0" i="0" u="none" strike="noStrike" cap="non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&gt; 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Visual Correspondence Hallucination, H. Germain, V.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Lepetit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G. </a:t>
            </a:r>
            <a:r>
              <a:rPr lang="en-GB" sz="2800" i="1" dirty="0" err="1">
                <a:solidFill>
                  <a:schemeClr val="tx2">
                    <a:lumMod val="10000"/>
                  </a:schemeClr>
                </a:solidFill>
              </a:rPr>
              <a:t>Bourmaud</a:t>
            </a:r>
            <a:r>
              <a:rPr lang="en-GB" sz="2800" i="1" dirty="0">
                <a:solidFill>
                  <a:schemeClr val="tx2">
                    <a:lumMod val="10000"/>
                  </a:schemeClr>
                </a:solidFill>
              </a:rPr>
              <a:t>, ICLR 2022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Montserrat Light"/>
              <a:buNone/>
            </a:pPr>
            <a:endParaRPr lang="en-GB" sz="2800" i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2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D880CFA-882C-8845-BF5C-C9C3DD6E7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24568-B084-3B4D-A8C6-4722E5324E5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49C519-6E68-0341-ACB2-68C7ADC709D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D2171-D62B-F443-B238-9D5A41BF8DD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E4C760-B8E2-574F-8EEE-521135046D54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9E914C-FDF7-0E40-8D02-858503A6318F}"/>
              </a:ext>
            </a:extLst>
          </p:cNvPr>
          <p:cNvSpPr>
            <a:spLocks noGrp="1"/>
          </p:cNvSpPr>
          <p:nvPr>
            <p:ph type="body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C143D2-BBAF-A746-9699-0A83A32F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CC828A1-7D06-6D47-9247-439CF79EA29D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EE9B87-C7E4-A14C-BA15-D801718BB9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01B40-4454-9C4C-8B83-71243A5B1E2F}"/>
              </a:ext>
            </a:extLst>
          </p:cNvPr>
          <p:cNvSpPr txBox="1"/>
          <p:nvPr/>
        </p:nvSpPr>
        <p:spPr>
          <a:xfrm>
            <a:off x="828000" y="2700346"/>
            <a:ext cx="1528068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GB" sz="2800" dirty="0">
              <a:solidFill>
                <a:schemeClr val="tx2">
                  <a:lumMod val="10000"/>
                </a:schemeClr>
              </a:solidFill>
              <a:latin typeface=""/>
            </a:endParaRPr>
          </a:p>
          <a:p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Sparse-to-Dense </a:t>
            </a:r>
            <a:r>
              <a:rPr lang="en-GB" sz="2800" dirty="0" err="1">
                <a:solidFill>
                  <a:schemeClr val="tx2">
                    <a:lumMod val="10000"/>
                  </a:schemeClr>
                </a:solidFill>
              </a:rPr>
              <a:t>Hypercolumn</a:t>
            </a:r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 Matching for Long-Term Visual Localization, H. Germain, G. </a:t>
            </a:r>
            <a:r>
              <a:rPr lang="en-GB" sz="2800" dirty="0" err="1">
                <a:solidFill>
                  <a:schemeClr val="tx2">
                    <a:lumMod val="10000"/>
                  </a:schemeClr>
                </a:solidFill>
              </a:rPr>
              <a:t>Bourmaud</a:t>
            </a:r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, V. </a:t>
            </a:r>
            <a:r>
              <a:rPr lang="en-GB" sz="2800" dirty="0" err="1">
                <a:solidFill>
                  <a:schemeClr val="tx2">
                    <a:lumMod val="10000"/>
                  </a:schemeClr>
                </a:solidFill>
              </a:rPr>
              <a:t>Lepetit</a:t>
            </a:r>
            <a:r>
              <a:rPr lang="en-GB" sz="2800" dirty="0">
                <a:solidFill>
                  <a:schemeClr val="tx2">
                    <a:lumMod val="10000"/>
                  </a:schemeClr>
                </a:solidFill>
              </a:rPr>
              <a:t>, 3DV 2019.</a:t>
            </a:r>
            <a:endParaRPr lang="en-GB" sz="2800" dirty="0">
              <a:solidFill>
                <a:schemeClr val="tx2">
                  <a:lumMod val="10000"/>
                </a:schemeClr>
              </a:solidFill>
              <a:latin typeface="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GB" sz="2800" dirty="0">
              <a:solidFill>
                <a:schemeClr val="tx2">
                  <a:lumMod val="10000"/>
                </a:schemeClr>
              </a:solidFill>
              <a:latin typeface=""/>
            </a:endParaRPr>
          </a:p>
          <a:p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"/>
              </a:rPr>
              <a:t>S2DNet: Learning Accurate Correspondences for Sparse-to-Dense Feature Matching, H. Germain, G. </a:t>
            </a:r>
            <a:r>
              <a:rPr lang="en-GB" sz="2800" dirty="0" err="1">
                <a:solidFill>
                  <a:schemeClr val="tx2">
                    <a:lumMod val="10000"/>
                  </a:schemeClr>
                </a:solidFill>
                <a:latin typeface=""/>
              </a:rPr>
              <a:t>Bourmaud</a:t>
            </a: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"/>
              </a:rPr>
              <a:t>, V. </a:t>
            </a:r>
            <a:r>
              <a:rPr lang="en-GB" sz="2800" dirty="0" err="1">
                <a:solidFill>
                  <a:schemeClr val="tx2">
                    <a:lumMod val="10000"/>
                  </a:schemeClr>
                </a:solidFill>
                <a:latin typeface=""/>
              </a:rPr>
              <a:t>Lepetit</a:t>
            </a: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"/>
              </a:rPr>
              <a:t>, ECCV 2020.</a:t>
            </a:r>
          </a:p>
          <a:p>
            <a:endParaRPr lang="en-GB" sz="2800" dirty="0">
              <a:solidFill>
                <a:schemeClr val="tx2">
                  <a:lumMod val="10000"/>
                </a:schemeClr>
              </a:solidFill>
              <a:latin typeface=""/>
            </a:endParaRPr>
          </a:p>
          <a:p>
            <a:r>
              <a:rPr lang="en-GB" sz="2800" dirty="0">
                <a:solidFill>
                  <a:schemeClr val="accent6">
                    <a:lumMod val="10000"/>
                  </a:schemeClr>
                </a:solidFill>
                <a:latin typeface=""/>
              </a:rPr>
              <a:t>Neural Reprojection Error: Merging Feature Learning and Camera Pose Estimation, H. Germain, V. </a:t>
            </a:r>
            <a:r>
              <a:rPr lang="en-GB" sz="2800" dirty="0" err="1">
                <a:solidFill>
                  <a:schemeClr val="accent6">
                    <a:lumMod val="10000"/>
                  </a:schemeClr>
                </a:solidFill>
                <a:latin typeface=""/>
              </a:rPr>
              <a:t>Lepetit</a:t>
            </a:r>
            <a:r>
              <a:rPr lang="en-GB" sz="2800" dirty="0">
                <a:solidFill>
                  <a:schemeClr val="accent6">
                    <a:lumMod val="10000"/>
                  </a:schemeClr>
                </a:solidFill>
                <a:latin typeface=""/>
              </a:rPr>
              <a:t>, G. </a:t>
            </a:r>
            <a:r>
              <a:rPr lang="en-GB" sz="2800" dirty="0" err="1">
                <a:solidFill>
                  <a:schemeClr val="accent6">
                    <a:lumMod val="10000"/>
                  </a:schemeClr>
                </a:solidFill>
                <a:latin typeface=""/>
              </a:rPr>
              <a:t>Bourmaud</a:t>
            </a:r>
            <a:r>
              <a:rPr lang="en-GB" sz="2800" dirty="0">
                <a:solidFill>
                  <a:schemeClr val="accent6">
                    <a:lumMod val="10000"/>
                  </a:schemeClr>
                </a:solidFill>
                <a:latin typeface=""/>
              </a:rPr>
              <a:t>, CVPR 2021.</a:t>
            </a:r>
            <a:endParaRPr lang="en-GB" sz="2800" dirty="0">
              <a:solidFill>
                <a:schemeClr val="tx2">
                  <a:lumMod val="10000"/>
                </a:schemeClr>
              </a:solidFill>
              <a:latin typeface=""/>
            </a:endParaRPr>
          </a:p>
          <a:p>
            <a:endParaRPr lang="en-GB" sz="2800" dirty="0">
              <a:solidFill>
                <a:schemeClr val="tx2">
                  <a:lumMod val="10000"/>
                </a:schemeClr>
              </a:solidFill>
              <a:latin typeface="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"/>
              </a:rPr>
              <a:t>Visual Correspondence Hallucination, H. Germain, V. </a:t>
            </a:r>
            <a:r>
              <a:rPr lang="en-GB" sz="2800" dirty="0" err="1">
                <a:solidFill>
                  <a:schemeClr val="tx2">
                    <a:lumMod val="10000"/>
                  </a:schemeClr>
                </a:solidFill>
                <a:latin typeface=""/>
              </a:rPr>
              <a:t>Lepetit</a:t>
            </a: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"/>
              </a:rPr>
              <a:t>, G. </a:t>
            </a:r>
            <a:r>
              <a:rPr lang="en-GB" sz="2800" dirty="0" err="1">
                <a:solidFill>
                  <a:schemeClr val="tx2">
                    <a:lumMod val="10000"/>
                  </a:schemeClr>
                </a:solidFill>
                <a:latin typeface=""/>
              </a:rPr>
              <a:t>Bourmaud</a:t>
            </a:r>
            <a:r>
              <a:rPr lang="en-GB" sz="2800" dirty="0">
                <a:solidFill>
                  <a:schemeClr val="tx2">
                    <a:lumMod val="10000"/>
                  </a:schemeClr>
                </a:solidFill>
                <a:latin typeface=""/>
              </a:rPr>
              <a:t>, ICLR 2022.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Montserrat Light"/>
              <a:buNone/>
            </a:pPr>
            <a:endParaRPr lang="en-GB" sz="2800" dirty="0">
              <a:solidFill>
                <a:schemeClr val="tx2">
                  <a:lumMod val="10000"/>
                </a:schemeClr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7655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21;p53">
            <a:extLst>
              <a:ext uri="{FF2B5EF4-FFF2-40B4-BE49-F238E27FC236}">
                <a16:creationId xmlns:a16="http://schemas.microsoft.com/office/drawing/2014/main" id="{F0242C59-467A-A749-9696-C53019C572D6}"/>
              </a:ext>
            </a:extLst>
          </p:cNvPr>
          <p:cNvSpPr txBox="1"/>
          <p:nvPr/>
        </p:nvSpPr>
        <p:spPr>
          <a:xfrm>
            <a:off x="3835380" y="2916080"/>
            <a:ext cx="1061724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7200" dirty="0">
                <a:solidFill>
                  <a:srgbClr val="00629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Thanks!</a:t>
            </a:r>
            <a:endParaRPr sz="7200" dirty="0">
              <a:solidFill>
                <a:srgbClr val="00629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CEA612-118B-2C42-B533-588EE7A4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920" y="4646111"/>
            <a:ext cx="2186160" cy="21861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38E6E8B-00C7-8049-88E5-CA84E538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68" y="6759476"/>
            <a:ext cx="6990864" cy="12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3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9E19450-7746-E74D-92B6-083FDFF190B8}"/>
              </a:ext>
            </a:extLst>
          </p:cNvPr>
          <p:cNvGrpSpPr/>
          <p:nvPr/>
        </p:nvGrpSpPr>
        <p:grpSpPr>
          <a:xfrm>
            <a:off x="9338262" y="2793319"/>
            <a:ext cx="8686662" cy="5209699"/>
            <a:chOff x="3649716" y="2761235"/>
            <a:chExt cx="8686662" cy="520969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A8F3A40-92EA-DC4C-B373-452C6FE1A94E}"/>
                </a:ext>
              </a:extLst>
            </p:cNvPr>
            <p:cNvSpPr/>
            <p:nvPr/>
          </p:nvSpPr>
          <p:spPr>
            <a:xfrm>
              <a:off x="4555957" y="4539916"/>
              <a:ext cx="7780421" cy="1684421"/>
            </a:xfrm>
            <a:custGeom>
              <a:avLst/>
              <a:gdLst>
                <a:gd name="connsiteX0" fmla="*/ 0 w 7652084"/>
                <a:gd name="connsiteY0" fmla="*/ 2005264 h 2037348"/>
                <a:gd name="connsiteX1" fmla="*/ 5261810 w 7652084"/>
                <a:gd name="connsiteY1" fmla="*/ 2037348 h 2037348"/>
                <a:gd name="connsiteX2" fmla="*/ 6625389 w 7652084"/>
                <a:gd name="connsiteY2" fmla="*/ 1828800 h 2037348"/>
                <a:gd name="connsiteX3" fmla="*/ 7652084 w 7652084"/>
                <a:gd name="connsiteY3" fmla="*/ 0 h 2037348"/>
                <a:gd name="connsiteX0" fmla="*/ 0 w 7748906"/>
                <a:gd name="connsiteY0" fmla="*/ 2005264 h 2037348"/>
                <a:gd name="connsiteX1" fmla="*/ 5261810 w 7748906"/>
                <a:gd name="connsiteY1" fmla="*/ 2037348 h 2037348"/>
                <a:gd name="connsiteX2" fmla="*/ 6625389 w 7748906"/>
                <a:gd name="connsiteY2" fmla="*/ 1828800 h 2037348"/>
                <a:gd name="connsiteX3" fmla="*/ 7732295 w 7748906"/>
                <a:gd name="connsiteY3" fmla="*/ 417095 h 2037348"/>
                <a:gd name="connsiteX4" fmla="*/ 7652084 w 7748906"/>
                <a:gd name="connsiteY4" fmla="*/ 0 h 2037348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5" fmla="*/ 0 w 7732904"/>
                <a:gd name="connsiteY5" fmla="*/ 1627823 h 1659907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5" fmla="*/ 0 w 7732904"/>
                <a:gd name="connsiteY5" fmla="*/ 1627823 h 1659907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6625389 w 7732970"/>
                <a:gd name="connsiteY2" fmla="*/ 1475873 h 1684421"/>
                <a:gd name="connsiteX3" fmla="*/ 7732295 w 7732970"/>
                <a:gd name="connsiteY3" fmla="*/ 64168 h 1684421"/>
                <a:gd name="connsiteX4" fmla="*/ 802105 w 7732970"/>
                <a:gd name="connsiteY4" fmla="*/ 0 h 1684421"/>
                <a:gd name="connsiteX5" fmla="*/ 0 w 7732970"/>
                <a:gd name="connsiteY5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295"/>
                <a:gd name="connsiteY0" fmla="*/ 1652337 h 1684421"/>
                <a:gd name="connsiteX1" fmla="*/ 5261810 w 7732295"/>
                <a:gd name="connsiteY1" fmla="*/ 1684421 h 1684421"/>
                <a:gd name="connsiteX2" fmla="*/ 7732295 w 7732295"/>
                <a:gd name="connsiteY2" fmla="*/ 64168 h 1684421"/>
                <a:gd name="connsiteX3" fmla="*/ 802105 w 7732295"/>
                <a:gd name="connsiteY3" fmla="*/ 0 h 1684421"/>
                <a:gd name="connsiteX4" fmla="*/ 0 w 7732295"/>
                <a:gd name="connsiteY4" fmla="*/ 1652337 h 1684421"/>
                <a:gd name="connsiteX0" fmla="*/ 0 w 7780421"/>
                <a:gd name="connsiteY0" fmla="*/ 1652337 h 1684421"/>
                <a:gd name="connsiteX1" fmla="*/ 5261810 w 7780421"/>
                <a:gd name="connsiteY1" fmla="*/ 1684421 h 1684421"/>
                <a:gd name="connsiteX2" fmla="*/ 7780421 w 7780421"/>
                <a:gd name="connsiteY2" fmla="*/ 16042 h 1684421"/>
                <a:gd name="connsiteX3" fmla="*/ 802105 w 7780421"/>
                <a:gd name="connsiteY3" fmla="*/ 0 h 1684421"/>
                <a:gd name="connsiteX4" fmla="*/ 0 w 7780421"/>
                <a:gd name="connsiteY4" fmla="*/ 1652337 h 1684421"/>
                <a:gd name="connsiteX0" fmla="*/ 0 w 7780421"/>
                <a:gd name="connsiteY0" fmla="*/ 1652337 h 1684447"/>
                <a:gd name="connsiteX1" fmla="*/ 5261810 w 7780421"/>
                <a:gd name="connsiteY1" fmla="*/ 1684421 h 1684447"/>
                <a:gd name="connsiteX2" fmla="*/ 7780421 w 7780421"/>
                <a:gd name="connsiteY2" fmla="*/ 16042 h 1684447"/>
                <a:gd name="connsiteX3" fmla="*/ 802105 w 7780421"/>
                <a:gd name="connsiteY3" fmla="*/ 0 h 1684447"/>
                <a:gd name="connsiteX4" fmla="*/ 0 w 7780421"/>
                <a:gd name="connsiteY4" fmla="*/ 1652337 h 1684447"/>
                <a:gd name="connsiteX0" fmla="*/ 0 w 8160444"/>
                <a:gd name="connsiteY0" fmla="*/ 1652337 h 1684421"/>
                <a:gd name="connsiteX1" fmla="*/ 5261810 w 8160444"/>
                <a:gd name="connsiteY1" fmla="*/ 1684421 h 1684421"/>
                <a:gd name="connsiteX2" fmla="*/ 6994359 w 8160444"/>
                <a:gd name="connsiteY2" fmla="*/ 1235242 h 1684421"/>
                <a:gd name="connsiteX3" fmla="*/ 7780421 w 8160444"/>
                <a:gd name="connsiteY3" fmla="*/ 16042 h 1684421"/>
                <a:gd name="connsiteX4" fmla="*/ 802105 w 8160444"/>
                <a:gd name="connsiteY4" fmla="*/ 0 h 1684421"/>
                <a:gd name="connsiteX5" fmla="*/ 0 w 8160444"/>
                <a:gd name="connsiteY5" fmla="*/ 1652337 h 1684421"/>
                <a:gd name="connsiteX0" fmla="*/ 0 w 7780421"/>
                <a:gd name="connsiteY0" fmla="*/ 1652337 h 1684421"/>
                <a:gd name="connsiteX1" fmla="*/ 5261810 w 7780421"/>
                <a:gd name="connsiteY1" fmla="*/ 1684421 h 1684421"/>
                <a:gd name="connsiteX2" fmla="*/ 6994359 w 7780421"/>
                <a:gd name="connsiteY2" fmla="*/ 1235242 h 1684421"/>
                <a:gd name="connsiteX3" fmla="*/ 7780421 w 7780421"/>
                <a:gd name="connsiteY3" fmla="*/ 16042 h 1684421"/>
                <a:gd name="connsiteX4" fmla="*/ 802105 w 7780421"/>
                <a:gd name="connsiteY4" fmla="*/ 0 h 1684421"/>
                <a:gd name="connsiteX5" fmla="*/ 0 w 7780421"/>
                <a:gd name="connsiteY5" fmla="*/ 1652337 h 1684421"/>
                <a:gd name="connsiteX0" fmla="*/ 0 w 7780421"/>
                <a:gd name="connsiteY0" fmla="*/ 1652337 h 1684421"/>
                <a:gd name="connsiteX1" fmla="*/ 5261810 w 7780421"/>
                <a:gd name="connsiteY1" fmla="*/ 1684421 h 1684421"/>
                <a:gd name="connsiteX2" fmla="*/ 6994359 w 7780421"/>
                <a:gd name="connsiteY2" fmla="*/ 1235242 h 1684421"/>
                <a:gd name="connsiteX3" fmla="*/ 7780421 w 7780421"/>
                <a:gd name="connsiteY3" fmla="*/ 16042 h 1684421"/>
                <a:gd name="connsiteX4" fmla="*/ 802105 w 7780421"/>
                <a:gd name="connsiteY4" fmla="*/ 0 h 1684421"/>
                <a:gd name="connsiteX5" fmla="*/ 0 w 7780421"/>
                <a:gd name="connsiteY5" fmla="*/ 1652337 h 16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80421" h="1684421">
                  <a:moveTo>
                    <a:pt x="0" y="1652337"/>
                  </a:moveTo>
                  <a:lnTo>
                    <a:pt x="5261810" y="1684421"/>
                  </a:lnTo>
                  <a:cubicBezTo>
                    <a:pt x="6446252" y="1593516"/>
                    <a:pt x="6478338" y="1721852"/>
                    <a:pt x="6994359" y="1235242"/>
                  </a:cubicBezTo>
                  <a:lnTo>
                    <a:pt x="7780421" y="16042"/>
                  </a:lnTo>
                  <a:lnTo>
                    <a:pt x="802105" y="0"/>
                  </a:lnTo>
                  <a:lnTo>
                    <a:pt x="0" y="165233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217B47-018A-FA4E-A851-4B3B40C99426}"/>
                </a:ext>
              </a:extLst>
            </p:cNvPr>
            <p:cNvGrpSpPr/>
            <p:nvPr/>
          </p:nvGrpSpPr>
          <p:grpSpPr>
            <a:xfrm>
              <a:off x="6853766" y="2761235"/>
              <a:ext cx="4706149" cy="3069312"/>
              <a:chOff x="12484545" y="3082077"/>
              <a:chExt cx="4706149" cy="3069312"/>
            </a:xfrm>
          </p:grpSpPr>
          <p:sp>
            <p:nvSpPr>
              <p:cNvPr id="31" name="Can 30">
                <a:extLst>
                  <a:ext uri="{FF2B5EF4-FFF2-40B4-BE49-F238E27FC236}">
                    <a16:creationId xmlns:a16="http://schemas.microsoft.com/office/drawing/2014/main" id="{8C37EDCF-E0D2-EE42-AC98-3E986A030F62}"/>
                  </a:ext>
                </a:extLst>
              </p:cNvPr>
              <p:cNvSpPr/>
              <p:nvPr/>
            </p:nvSpPr>
            <p:spPr>
              <a:xfrm>
                <a:off x="16767096" y="5081133"/>
                <a:ext cx="129610" cy="618347"/>
              </a:xfrm>
              <a:prstGeom prst="can">
                <a:avLst/>
              </a:prstGeom>
              <a:solidFill>
                <a:schemeClr val="accent2">
                  <a:lumMod val="25000"/>
                </a:schemeClr>
              </a:solidFill>
              <a:ln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A62CEA53-C7CC-674B-A84A-76B02E80EDA1}"/>
                  </a:ext>
                </a:extLst>
              </p:cNvPr>
              <p:cNvSpPr/>
              <p:nvPr/>
            </p:nvSpPr>
            <p:spPr>
              <a:xfrm>
                <a:off x="15357968" y="3130203"/>
                <a:ext cx="1113088" cy="2502569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8DD88291-6E4D-824C-B508-625C6983B015}"/>
                  </a:ext>
                </a:extLst>
              </p:cNvPr>
              <p:cNvSpPr/>
              <p:nvPr/>
            </p:nvSpPr>
            <p:spPr>
              <a:xfrm>
                <a:off x="12484545" y="3082077"/>
                <a:ext cx="2258286" cy="3021185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D615AB55-99B4-A94A-BFDC-F3FA2CA8EF0A}"/>
                  </a:ext>
                </a:extLst>
              </p:cNvPr>
              <p:cNvSpPr/>
              <p:nvPr/>
            </p:nvSpPr>
            <p:spPr>
              <a:xfrm>
                <a:off x="14929955" y="3648820"/>
                <a:ext cx="1113088" cy="2502569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loud 34">
                <a:extLst>
                  <a:ext uri="{FF2B5EF4-FFF2-40B4-BE49-F238E27FC236}">
                    <a16:creationId xmlns:a16="http://schemas.microsoft.com/office/drawing/2014/main" id="{3CAE3830-6D97-804E-A440-66C22BD358A2}"/>
                  </a:ext>
                </a:extLst>
              </p:cNvPr>
              <p:cNvSpPr/>
              <p:nvPr/>
            </p:nvSpPr>
            <p:spPr>
              <a:xfrm>
                <a:off x="16358029" y="4653291"/>
                <a:ext cx="832665" cy="775943"/>
              </a:xfrm>
              <a:prstGeom prst="cloud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an 38">
                <a:extLst>
                  <a:ext uri="{FF2B5EF4-FFF2-40B4-BE49-F238E27FC236}">
                    <a16:creationId xmlns:a16="http://schemas.microsoft.com/office/drawing/2014/main" id="{DD8FC048-EC13-6C4A-A99F-C0937ADA3DBF}"/>
                  </a:ext>
                </a:extLst>
              </p:cNvPr>
              <p:cNvSpPr/>
              <p:nvPr/>
            </p:nvSpPr>
            <p:spPr>
              <a:xfrm>
                <a:off x="16187006" y="5463476"/>
                <a:ext cx="129610" cy="618347"/>
              </a:xfrm>
              <a:prstGeom prst="can">
                <a:avLst/>
              </a:prstGeom>
              <a:solidFill>
                <a:schemeClr val="accent2">
                  <a:lumMod val="25000"/>
                </a:schemeClr>
              </a:solidFill>
              <a:ln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loud 39">
                <a:extLst>
                  <a:ext uri="{FF2B5EF4-FFF2-40B4-BE49-F238E27FC236}">
                    <a16:creationId xmlns:a16="http://schemas.microsoft.com/office/drawing/2014/main" id="{9C24F3FC-DD1A-8045-8FC2-6378D1D5D3FC}"/>
                  </a:ext>
                </a:extLst>
              </p:cNvPr>
              <p:cNvSpPr/>
              <p:nvPr/>
            </p:nvSpPr>
            <p:spPr>
              <a:xfrm>
                <a:off x="15908526" y="5102342"/>
                <a:ext cx="633843" cy="518618"/>
              </a:xfrm>
              <a:prstGeom prst="cloud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75A9153-7FA0-AB4B-96A8-778F4AAD045D}"/>
                </a:ext>
              </a:extLst>
            </p:cNvPr>
            <p:cNvSpPr/>
            <p:nvPr/>
          </p:nvSpPr>
          <p:spPr>
            <a:xfrm flipV="1">
              <a:off x="3649716" y="7010400"/>
              <a:ext cx="6726115" cy="960534"/>
            </a:xfrm>
            <a:custGeom>
              <a:avLst/>
              <a:gdLst>
                <a:gd name="connsiteX0" fmla="*/ 0 w 7652084"/>
                <a:gd name="connsiteY0" fmla="*/ 2005264 h 2037348"/>
                <a:gd name="connsiteX1" fmla="*/ 5261810 w 7652084"/>
                <a:gd name="connsiteY1" fmla="*/ 2037348 h 2037348"/>
                <a:gd name="connsiteX2" fmla="*/ 6625389 w 7652084"/>
                <a:gd name="connsiteY2" fmla="*/ 1828800 h 2037348"/>
                <a:gd name="connsiteX3" fmla="*/ 7652084 w 7652084"/>
                <a:gd name="connsiteY3" fmla="*/ 0 h 2037348"/>
                <a:gd name="connsiteX0" fmla="*/ 0 w 7748906"/>
                <a:gd name="connsiteY0" fmla="*/ 2005264 h 2037348"/>
                <a:gd name="connsiteX1" fmla="*/ 5261810 w 7748906"/>
                <a:gd name="connsiteY1" fmla="*/ 2037348 h 2037348"/>
                <a:gd name="connsiteX2" fmla="*/ 6625389 w 7748906"/>
                <a:gd name="connsiteY2" fmla="*/ 1828800 h 2037348"/>
                <a:gd name="connsiteX3" fmla="*/ 7732295 w 7748906"/>
                <a:gd name="connsiteY3" fmla="*/ 417095 h 2037348"/>
                <a:gd name="connsiteX4" fmla="*/ 7652084 w 7748906"/>
                <a:gd name="connsiteY4" fmla="*/ 0 h 2037348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5" fmla="*/ 0 w 7732904"/>
                <a:gd name="connsiteY5" fmla="*/ 1627823 h 1659907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5" fmla="*/ 0 w 7732904"/>
                <a:gd name="connsiteY5" fmla="*/ 1627823 h 1659907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6625389 w 7732970"/>
                <a:gd name="connsiteY2" fmla="*/ 1475873 h 1684421"/>
                <a:gd name="connsiteX3" fmla="*/ 7732295 w 7732970"/>
                <a:gd name="connsiteY3" fmla="*/ 64168 h 1684421"/>
                <a:gd name="connsiteX4" fmla="*/ 802105 w 7732970"/>
                <a:gd name="connsiteY4" fmla="*/ 0 h 1684421"/>
                <a:gd name="connsiteX5" fmla="*/ 0 w 7732970"/>
                <a:gd name="connsiteY5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295"/>
                <a:gd name="connsiteY0" fmla="*/ 1652337 h 1684421"/>
                <a:gd name="connsiteX1" fmla="*/ 5261810 w 7732295"/>
                <a:gd name="connsiteY1" fmla="*/ 1684421 h 1684421"/>
                <a:gd name="connsiteX2" fmla="*/ 7732295 w 7732295"/>
                <a:gd name="connsiteY2" fmla="*/ 64168 h 1684421"/>
                <a:gd name="connsiteX3" fmla="*/ 802105 w 7732295"/>
                <a:gd name="connsiteY3" fmla="*/ 0 h 1684421"/>
                <a:gd name="connsiteX4" fmla="*/ 0 w 7732295"/>
                <a:gd name="connsiteY4" fmla="*/ 1652337 h 1684421"/>
                <a:gd name="connsiteX0" fmla="*/ 0 w 7780421"/>
                <a:gd name="connsiteY0" fmla="*/ 1652337 h 1684421"/>
                <a:gd name="connsiteX1" fmla="*/ 5261810 w 7780421"/>
                <a:gd name="connsiteY1" fmla="*/ 1684421 h 1684421"/>
                <a:gd name="connsiteX2" fmla="*/ 7780421 w 7780421"/>
                <a:gd name="connsiteY2" fmla="*/ 16042 h 1684421"/>
                <a:gd name="connsiteX3" fmla="*/ 802105 w 7780421"/>
                <a:gd name="connsiteY3" fmla="*/ 0 h 1684421"/>
                <a:gd name="connsiteX4" fmla="*/ 0 w 7780421"/>
                <a:gd name="connsiteY4" fmla="*/ 1652337 h 1684421"/>
                <a:gd name="connsiteX0" fmla="*/ 593558 w 8373979"/>
                <a:gd name="connsiteY0" fmla="*/ 1673928 h 1706012"/>
                <a:gd name="connsiteX1" fmla="*/ 5855368 w 8373979"/>
                <a:gd name="connsiteY1" fmla="*/ 1706012 h 1706012"/>
                <a:gd name="connsiteX2" fmla="*/ 8373979 w 8373979"/>
                <a:gd name="connsiteY2" fmla="*/ 37633 h 1706012"/>
                <a:gd name="connsiteX3" fmla="*/ 0 w 8373979"/>
                <a:gd name="connsiteY3" fmla="*/ 0 h 1706012"/>
                <a:gd name="connsiteX4" fmla="*/ 593558 w 8373979"/>
                <a:gd name="connsiteY4" fmla="*/ 1673928 h 1706012"/>
                <a:gd name="connsiteX0" fmla="*/ 593558 w 6576759"/>
                <a:gd name="connsiteY0" fmla="*/ 1701070 h 1733154"/>
                <a:gd name="connsiteX1" fmla="*/ 5855368 w 6576759"/>
                <a:gd name="connsiteY1" fmla="*/ 1733154 h 1733154"/>
                <a:gd name="connsiteX2" fmla="*/ 6047874 w 6576759"/>
                <a:gd name="connsiteY2" fmla="*/ 0 h 1733154"/>
                <a:gd name="connsiteX3" fmla="*/ 0 w 6576759"/>
                <a:gd name="connsiteY3" fmla="*/ 27142 h 1733154"/>
                <a:gd name="connsiteX4" fmla="*/ 593558 w 6576759"/>
                <a:gd name="connsiteY4" fmla="*/ 1701070 h 1733154"/>
                <a:gd name="connsiteX0" fmla="*/ 593558 w 6905343"/>
                <a:gd name="connsiteY0" fmla="*/ 1701070 h 1733154"/>
                <a:gd name="connsiteX1" fmla="*/ 5855368 w 6905343"/>
                <a:gd name="connsiteY1" fmla="*/ 1733154 h 1733154"/>
                <a:gd name="connsiteX2" fmla="*/ 6047874 w 6905343"/>
                <a:gd name="connsiteY2" fmla="*/ 0 h 1733154"/>
                <a:gd name="connsiteX3" fmla="*/ 0 w 6905343"/>
                <a:gd name="connsiteY3" fmla="*/ 27142 h 1733154"/>
                <a:gd name="connsiteX4" fmla="*/ 593558 w 6905343"/>
                <a:gd name="connsiteY4" fmla="*/ 1701070 h 1733154"/>
                <a:gd name="connsiteX0" fmla="*/ 593558 w 6801746"/>
                <a:gd name="connsiteY0" fmla="*/ 1701070 h 1733154"/>
                <a:gd name="connsiteX1" fmla="*/ 5855368 w 6801746"/>
                <a:gd name="connsiteY1" fmla="*/ 1733154 h 1733154"/>
                <a:gd name="connsiteX2" fmla="*/ 6047874 w 6801746"/>
                <a:gd name="connsiteY2" fmla="*/ 0 h 1733154"/>
                <a:gd name="connsiteX3" fmla="*/ 0 w 6801746"/>
                <a:gd name="connsiteY3" fmla="*/ 27142 h 1733154"/>
                <a:gd name="connsiteX4" fmla="*/ 593558 w 6801746"/>
                <a:gd name="connsiteY4" fmla="*/ 1701070 h 1733154"/>
                <a:gd name="connsiteX0" fmla="*/ 593558 w 6881362"/>
                <a:gd name="connsiteY0" fmla="*/ 1730507 h 1762591"/>
                <a:gd name="connsiteX1" fmla="*/ 5855368 w 6881362"/>
                <a:gd name="connsiteY1" fmla="*/ 1762591 h 1762591"/>
                <a:gd name="connsiteX2" fmla="*/ 6256421 w 6881362"/>
                <a:gd name="connsiteY2" fmla="*/ 0 h 1762591"/>
                <a:gd name="connsiteX3" fmla="*/ 0 w 6881362"/>
                <a:gd name="connsiteY3" fmla="*/ 56579 h 1762591"/>
                <a:gd name="connsiteX4" fmla="*/ 593558 w 6881362"/>
                <a:gd name="connsiteY4" fmla="*/ 1730507 h 1762591"/>
                <a:gd name="connsiteX0" fmla="*/ 593558 w 6876164"/>
                <a:gd name="connsiteY0" fmla="*/ 1730507 h 1762591"/>
                <a:gd name="connsiteX1" fmla="*/ 5855368 w 6876164"/>
                <a:gd name="connsiteY1" fmla="*/ 1762591 h 1762591"/>
                <a:gd name="connsiteX2" fmla="*/ 6256421 w 6876164"/>
                <a:gd name="connsiteY2" fmla="*/ 0 h 1762591"/>
                <a:gd name="connsiteX3" fmla="*/ 0 w 6876164"/>
                <a:gd name="connsiteY3" fmla="*/ 56579 h 1762591"/>
                <a:gd name="connsiteX4" fmla="*/ 593558 w 6876164"/>
                <a:gd name="connsiteY4" fmla="*/ 1730507 h 1762591"/>
                <a:gd name="connsiteX0" fmla="*/ 593558 w 6527375"/>
                <a:gd name="connsiteY0" fmla="*/ 1730507 h 1762591"/>
                <a:gd name="connsiteX1" fmla="*/ 5855368 w 6527375"/>
                <a:gd name="connsiteY1" fmla="*/ 1762591 h 1762591"/>
                <a:gd name="connsiteX2" fmla="*/ 6256421 w 6527375"/>
                <a:gd name="connsiteY2" fmla="*/ 0 h 1762591"/>
                <a:gd name="connsiteX3" fmla="*/ 0 w 6527375"/>
                <a:gd name="connsiteY3" fmla="*/ 56579 h 1762591"/>
                <a:gd name="connsiteX4" fmla="*/ 593558 w 6527375"/>
                <a:gd name="connsiteY4" fmla="*/ 1730507 h 1762591"/>
                <a:gd name="connsiteX0" fmla="*/ 593558 w 6621557"/>
                <a:gd name="connsiteY0" fmla="*/ 1730507 h 1762591"/>
                <a:gd name="connsiteX1" fmla="*/ 5855368 w 6621557"/>
                <a:gd name="connsiteY1" fmla="*/ 1762591 h 1762591"/>
                <a:gd name="connsiteX2" fmla="*/ 6256421 w 6621557"/>
                <a:gd name="connsiteY2" fmla="*/ 0 h 1762591"/>
                <a:gd name="connsiteX3" fmla="*/ 0 w 6621557"/>
                <a:gd name="connsiteY3" fmla="*/ 56579 h 1762591"/>
                <a:gd name="connsiteX4" fmla="*/ 593558 w 6621557"/>
                <a:gd name="connsiteY4" fmla="*/ 1730507 h 1762591"/>
                <a:gd name="connsiteX0" fmla="*/ 593558 w 6726115"/>
                <a:gd name="connsiteY0" fmla="*/ 1730507 h 1762591"/>
                <a:gd name="connsiteX1" fmla="*/ 5855368 w 6726115"/>
                <a:gd name="connsiteY1" fmla="*/ 1762591 h 1762591"/>
                <a:gd name="connsiteX2" fmla="*/ 6256421 w 6726115"/>
                <a:gd name="connsiteY2" fmla="*/ 0 h 1762591"/>
                <a:gd name="connsiteX3" fmla="*/ 0 w 6726115"/>
                <a:gd name="connsiteY3" fmla="*/ 56579 h 1762591"/>
                <a:gd name="connsiteX4" fmla="*/ 593558 w 6726115"/>
                <a:gd name="connsiteY4" fmla="*/ 1730507 h 176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6115" h="1762591">
                  <a:moveTo>
                    <a:pt x="593558" y="1730507"/>
                  </a:moveTo>
                  <a:lnTo>
                    <a:pt x="5855368" y="1762591"/>
                  </a:lnTo>
                  <a:cubicBezTo>
                    <a:pt x="7256379" y="1693020"/>
                    <a:pt x="6636084" y="977021"/>
                    <a:pt x="6256421" y="0"/>
                  </a:cubicBezTo>
                  <a:lnTo>
                    <a:pt x="0" y="56579"/>
                  </a:lnTo>
                  <a:lnTo>
                    <a:pt x="593558" y="173050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331" name="Google Shape;331;p54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285568" cy="13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Localization is a crucial piece of many robotics applications</a:t>
            </a:r>
            <a:br>
              <a:rPr lang="en-GB" dirty="0"/>
            </a:br>
            <a:endParaRPr dirty="0"/>
          </a:p>
        </p:txBody>
      </p:sp>
      <p:sp>
        <p:nvSpPr>
          <p:cNvPr id="332" name="Google Shape;332;p54"/>
          <p:cNvSpPr txBox="1">
            <a:spLocks noGrp="1"/>
          </p:cNvSpPr>
          <p:nvPr>
            <p:ph type="subTitle" idx="2"/>
          </p:nvPr>
        </p:nvSpPr>
        <p:spPr>
          <a:xfrm>
            <a:off x="827999" y="1591200"/>
            <a:ext cx="14852267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412;p55">
            <a:extLst>
              <a:ext uri="{FF2B5EF4-FFF2-40B4-BE49-F238E27FC236}">
                <a16:creationId xmlns:a16="http://schemas.microsoft.com/office/drawing/2014/main" id="{50FA7B06-437E-F748-92AD-600DD327FC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BF49184-1302-7F4C-8FFA-0C28B256F3B1}"/>
              </a:ext>
            </a:extLst>
          </p:cNvPr>
          <p:cNvGrpSpPr/>
          <p:nvPr/>
        </p:nvGrpSpPr>
        <p:grpSpPr>
          <a:xfrm>
            <a:off x="312402" y="2685206"/>
            <a:ext cx="3997977" cy="4879630"/>
            <a:chOff x="1371181" y="2685206"/>
            <a:chExt cx="4709201" cy="5747696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59BEA1C-9F8F-8C4A-878D-75254DFDAE61}"/>
                </a:ext>
              </a:extLst>
            </p:cNvPr>
            <p:cNvSpPr/>
            <p:nvPr/>
          </p:nvSpPr>
          <p:spPr>
            <a:xfrm>
              <a:off x="1371181" y="2685206"/>
              <a:ext cx="4709201" cy="5747696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6EC679FE-BC63-2543-827C-8860CE44E4F3}"/>
                </a:ext>
              </a:extLst>
            </p:cNvPr>
            <p:cNvSpPr txBox="1"/>
            <p:nvPr/>
          </p:nvSpPr>
          <p:spPr>
            <a:xfrm>
              <a:off x="1560139" y="7127444"/>
              <a:ext cx="4163277" cy="1123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dirty="0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Mixed / </a:t>
              </a:r>
              <a:r>
                <a:rPr lang="fr-FR" sz="2800" dirty="0" err="1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Augmented</a:t>
              </a:r>
              <a:r>
                <a:rPr lang="fr-FR" sz="2800" dirty="0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 Reality</a:t>
              </a:r>
              <a:endParaRPr lang="fr-FR" sz="2800" dirty="0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8ECF4F5-52F6-9547-A1B9-FCC1007A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7894" y="3591720"/>
              <a:ext cx="4155776" cy="3010818"/>
            </a:xfrm>
            <a:prstGeom prst="rect">
              <a:avLst/>
            </a:prstGeom>
          </p:spPr>
        </p:pic>
        <p:sp>
          <p:nvSpPr>
            <p:cNvPr id="12" name="Google Shape;627;p61">
              <a:extLst>
                <a:ext uri="{FF2B5EF4-FFF2-40B4-BE49-F238E27FC236}">
                  <a16:creationId xmlns:a16="http://schemas.microsoft.com/office/drawing/2014/main" id="{81290A96-8F9B-A749-BC7E-B972A68820F7}"/>
                </a:ext>
              </a:extLst>
            </p:cNvPr>
            <p:cNvSpPr txBox="1">
              <a:spLocks/>
            </p:cNvSpPr>
            <p:nvPr/>
          </p:nvSpPr>
          <p:spPr>
            <a:xfrm>
              <a:off x="3442220" y="6602538"/>
              <a:ext cx="2361450" cy="388650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GB" sz="1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&gt; Microsoft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394DAB3-5377-B34A-BBEC-967F3624B4BA}"/>
              </a:ext>
            </a:extLst>
          </p:cNvPr>
          <p:cNvGrpSpPr/>
          <p:nvPr/>
        </p:nvGrpSpPr>
        <p:grpSpPr>
          <a:xfrm>
            <a:off x="4456366" y="2685206"/>
            <a:ext cx="3997977" cy="4879630"/>
            <a:chOff x="12108448" y="2685206"/>
            <a:chExt cx="4709201" cy="5747696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053982B-4093-794B-899C-DAAACDEB4887}"/>
                </a:ext>
              </a:extLst>
            </p:cNvPr>
            <p:cNvSpPr/>
            <p:nvPr/>
          </p:nvSpPr>
          <p:spPr>
            <a:xfrm>
              <a:off x="12108448" y="2685206"/>
              <a:ext cx="4709201" cy="5747696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3208A706-2B9F-2543-AAA6-E521A5C2184C}"/>
                </a:ext>
              </a:extLst>
            </p:cNvPr>
            <p:cNvSpPr txBox="1"/>
            <p:nvPr/>
          </p:nvSpPr>
          <p:spPr>
            <a:xfrm>
              <a:off x="12335199" y="6912001"/>
              <a:ext cx="4425134" cy="1123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dirty="0" err="1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Robotics</a:t>
              </a:r>
              <a:r>
                <a:rPr lang="fr-FR" sz="2800" dirty="0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 / </a:t>
              </a:r>
              <a:r>
                <a:rPr lang="fr-FR" sz="2800" dirty="0" err="1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Autonomous</a:t>
              </a:r>
              <a:r>
                <a:rPr lang="fr-FR" sz="2800" dirty="0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 </a:t>
              </a:r>
              <a:r>
                <a:rPr lang="fr-FR" sz="2800" dirty="0" err="1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Driving</a:t>
              </a:r>
              <a:endParaRPr lang="fr-FR" sz="2800" dirty="0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011E366-EE64-7848-A1A0-57E13D16F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8089" r="8089"/>
            <a:stretch/>
          </p:blipFill>
          <p:spPr>
            <a:xfrm>
              <a:off x="12392515" y="3487247"/>
              <a:ext cx="4141066" cy="3162300"/>
            </a:xfrm>
            <a:prstGeom prst="rect">
              <a:avLst/>
            </a:prstGeom>
          </p:spPr>
        </p:pic>
        <p:sp>
          <p:nvSpPr>
            <p:cNvPr id="13" name="Google Shape;627;p61">
              <a:extLst>
                <a:ext uri="{FF2B5EF4-FFF2-40B4-BE49-F238E27FC236}">
                  <a16:creationId xmlns:a16="http://schemas.microsoft.com/office/drawing/2014/main" id="{1432FA88-850C-0B4B-99FF-54907ACC12FE}"/>
                </a:ext>
              </a:extLst>
            </p:cNvPr>
            <p:cNvSpPr txBox="1">
              <a:spLocks/>
            </p:cNvSpPr>
            <p:nvPr/>
          </p:nvSpPr>
          <p:spPr>
            <a:xfrm>
              <a:off x="14172131" y="6649547"/>
              <a:ext cx="2361450" cy="388650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GB" sz="1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&gt; Waymo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02942BD-84AA-194E-B2E8-2018D016F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178" y="3820543"/>
            <a:ext cx="3997977" cy="355783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5BEAD92D-94B4-684D-8C0C-CE84AA5300B7}"/>
              </a:ext>
            </a:extLst>
          </p:cNvPr>
          <p:cNvSpPr/>
          <p:nvPr/>
        </p:nvSpPr>
        <p:spPr>
          <a:xfrm>
            <a:off x="10244502" y="4750196"/>
            <a:ext cx="1274397" cy="1112436"/>
          </a:xfrm>
          <a:custGeom>
            <a:avLst/>
            <a:gdLst>
              <a:gd name="connsiteX0" fmla="*/ 0 w 866273"/>
              <a:gd name="connsiteY0" fmla="*/ 802105 h 802105"/>
              <a:gd name="connsiteX1" fmla="*/ 866273 w 866273"/>
              <a:gd name="connsiteY1" fmla="*/ 0 h 802105"/>
              <a:gd name="connsiteX0" fmla="*/ 0 w 866273"/>
              <a:gd name="connsiteY0" fmla="*/ 802105 h 802105"/>
              <a:gd name="connsiteX1" fmla="*/ 866273 w 866273"/>
              <a:gd name="connsiteY1" fmla="*/ 0 h 802105"/>
              <a:gd name="connsiteX0" fmla="*/ 0 w 866273"/>
              <a:gd name="connsiteY0" fmla="*/ 802105 h 802105"/>
              <a:gd name="connsiteX1" fmla="*/ 866273 w 866273"/>
              <a:gd name="connsiteY1" fmla="*/ 0 h 802105"/>
              <a:gd name="connsiteX0" fmla="*/ 0 w 834749"/>
              <a:gd name="connsiteY0" fmla="*/ 719141 h 719141"/>
              <a:gd name="connsiteX1" fmla="*/ 834749 w 834749"/>
              <a:gd name="connsiteY1" fmla="*/ 0 h 719141"/>
              <a:gd name="connsiteX0" fmla="*/ 0 w 834749"/>
              <a:gd name="connsiteY0" fmla="*/ 719664 h 719664"/>
              <a:gd name="connsiteX1" fmla="*/ 834749 w 834749"/>
              <a:gd name="connsiteY1" fmla="*/ 523 h 719664"/>
              <a:gd name="connsiteX0" fmla="*/ 0 w 834749"/>
              <a:gd name="connsiteY0" fmla="*/ 719141 h 719141"/>
              <a:gd name="connsiteX1" fmla="*/ 834749 w 834749"/>
              <a:gd name="connsiteY1" fmla="*/ 0 h 71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4749" h="719141">
                <a:moveTo>
                  <a:pt x="0" y="719141"/>
                </a:moveTo>
                <a:cubicBezTo>
                  <a:pt x="141649" y="202881"/>
                  <a:pt x="230756" y="80698"/>
                  <a:pt x="834749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0DECE8-BA50-7744-B7A3-F6F88F234D2D}"/>
              </a:ext>
            </a:extLst>
          </p:cNvPr>
          <p:cNvSpPr/>
          <p:nvPr/>
        </p:nvSpPr>
        <p:spPr>
          <a:xfrm rot="21358806">
            <a:off x="11755523" y="5793584"/>
            <a:ext cx="717550" cy="5939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ABE8DB-94C6-134D-95B7-327832FEA4A9}"/>
              </a:ext>
            </a:extLst>
          </p:cNvPr>
          <p:cNvSpPr/>
          <p:nvPr/>
        </p:nvSpPr>
        <p:spPr>
          <a:xfrm rot="15995130">
            <a:off x="12371930" y="5939214"/>
            <a:ext cx="424857" cy="224955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6A5D4-9EB2-3547-8796-7AC529E180AF}"/>
              </a:ext>
            </a:extLst>
          </p:cNvPr>
          <p:cNvSpPr txBox="1"/>
          <p:nvPr/>
        </p:nvSpPr>
        <p:spPr>
          <a:xfrm>
            <a:off x="9819228" y="3937087"/>
            <a:ext cx="655949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9E19450-7746-E74D-92B6-083FDFF190B8}"/>
              </a:ext>
            </a:extLst>
          </p:cNvPr>
          <p:cNvGrpSpPr/>
          <p:nvPr/>
        </p:nvGrpSpPr>
        <p:grpSpPr>
          <a:xfrm>
            <a:off x="9338262" y="2793319"/>
            <a:ext cx="8686662" cy="5209699"/>
            <a:chOff x="3649716" y="2761235"/>
            <a:chExt cx="8686662" cy="520969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A8F3A40-92EA-DC4C-B373-452C6FE1A94E}"/>
                </a:ext>
              </a:extLst>
            </p:cNvPr>
            <p:cNvSpPr/>
            <p:nvPr/>
          </p:nvSpPr>
          <p:spPr>
            <a:xfrm>
              <a:off x="4555957" y="4539916"/>
              <a:ext cx="7780421" cy="1684421"/>
            </a:xfrm>
            <a:custGeom>
              <a:avLst/>
              <a:gdLst>
                <a:gd name="connsiteX0" fmla="*/ 0 w 7652084"/>
                <a:gd name="connsiteY0" fmla="*/ 2005264 h 2037348"/>
                <a:gd name="connsiteX1" fmla="*/ 5261810 w 7652084"/>
                <a:gd name="connsiteY1" fmla="*/ 2037348 h 2037348"/>
                <a:gd name="connsiteX2" fmla="*/ 6625389 w 7652084"/>
                <a:gd name="connsiteY2" fmla="*/ 1828800 h 2037348"/>
                <a:gd name="connsiteX3" fmla="*/ 7652084 w 7652084"/>
                <a:gd name="connsiteY3" fmla="*/ 0 h 2037348"/>
                <a:gd name="connsiteX0" fmla="*/ 0 w 7748906"/>
                <a:gd name="connsiteY0" fmla="*/ 2005264 h 2037348"/>
                <a:gd name="connsiteX1" fmla="*/ 5261810 w 7748906"/>
                <a:gd name="connsiteY1" fmla="*/ 2037348 h 2037348"/>
                <a:gd name="connsiteX2" fmla="*/ 6625389 w 7748906"/>
                <a:gd name="connsiteY2" fmla="*/ 1828800 h 2037348"/>
                <a:gd name="connsiteX3" fmla="*/ 7732295 w 7748906"/>
                <a:gd name="connsiteY3" fmla="*/ 417095 h 2037348"/>
                <a:gd name="connsiteX4" fmla="*/ 7652084 w 7748906"/>
                <a:gd name="connsiteY4" fmla="*/ 0 h 2037348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5" fmla="*/ 0 w 7732904"/>
                <a:gd name="connsiteY5" fmla="*/ 1627823 h 1659907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5" fmla="*/ 0 w 7732904"/>
                <a:gd name="connsiteY5" fmla="*/ 1627823 h 1659907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6625389 w 7732970"/>
                <a:gd name="connsiteY2" fmla="*/ 1475873 h 1684421"/>
                <a:gd name="connsiteX3" fmla="*/ 7732295 w 7732970"/>
                <a:gd name="connsiteY3" fmla="*/ 64168 h 1684421"/>
                <a:gd name="connsiteX4" fmla="*/ 802105 w 7732970"/>
                <a:gd name="connsiteY4" fmla="*/ 0 h 1684421"/>
                <a:gd name="connsiteX5" fmla="*/ 0 w 7732970"/>
                <a:gd name="connsiteY5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295"/>
                <a:gd name="connsiteY0" fmla="*/ 1652337 h 1684421"/>
                <a:gd name="connsiteX1" fmla="*/ 5261810 w 7732295"/>
                <a:gd name="connsiteY1" fmla="*/ 1684421 h 1684421"/>
                <a:gd name="connsiteX2" fmla="*/ 7732295 w 7732295"/>
                <a:gd name="connsiteY2" fmla="*/ 64168 h 1684421"/>
                <a:gd name="connsiteX3" fmla="*/ 802105 w 7732295"/>
                <a:gd name="connsiteY3" fmla="*/ 0 h 1684421"/>
                <a:gd name="connsiteX4" fmla="*/ 0 w 7732295"/>
                <a:gd name="connsiteY4" fmla="*/ 1652337 h 1684421"/>
                <a:gd name="connsiteX0" fmla="*/ 0 w 7780421"/>
                <a:gd name="connsiteY0" fmla="*/ 1652337 h 1684421"/>
                <a:gd name="connsiteX1" fmla="*/ 5261810 w 7780421"/>
                <a:gd name="connsiteY1" fmla="*/ 1684421 h 1684421"/>
                <a:gd name="connsiteX2" fmla="*/ 7780421 w 7780421"/>
                <a:gd name="connsiteY2" fmla="*/ 16042 h 1684421"/>
                <a:gd name="connsiteX3" fmla="*/ 802105 w 7780421"/>
                <a:gd name="connsiteY3" fmla="*/ 0 h 1684421"/>
                <a:gd name="connsiteX4" fmla="*/ 0 w 7780421"/>
                <a:gd name="connsiteY4" fmla="*/ 1652337 h 1684421"/>
                <a:gd name="connsiteX0" fmla="*/ 0 w 7780421"/>
                <a:gd name="connsiteY0" fmla="*/ 1652337 h 1684447"/>
                <a:gd name="connsiteX1" fmla="*/ 5261810 w 7780421"/>
                <a:gd name="connsiteY1" fmla="*/ 1684421 h 1684447"/>
                <a:gd name="connsiteX2" fmla="*/ 7780421 w 7780421"/>
                <a:gd name="connsiteY2" fmla="*/ 16042 h 1684447"/>
                <a:gd name="connsiteX3" fmla="*/ 802105 w 7780421"/>
                <a:gd name="connsiteY3" fmla="*/ 0 h 1684447"/>
                <a:gd name="connsiteX4" fmla="*/ 0 w 7780421"/>
                <a:gd name="connsiteY4" fmla="*/ 1652337 h 1684447"/>
                <a:gd name="connsiteX0" fmla="*/ 0 w 8160444"/>
                <a:gd name="connsiteY0" fmla="*/ 1652337 h 1684421"/>
                <a:gd name="connsiteX1" fmla="*/ 5261810 w 8160444"/>
                <a:gd name="connsiteY1" fmla="*/ 1684421 h 1684421"/>
                <a:gd name="connsiteX2" fmla="*/ 6994359 w 8160444"/>
                <a:gd name="connsiteY2" fmla="*/ 1235242 h 1684421"/>
                <a:gd name="connsiteX3" fmla="*/ 7780421 w 8160444"/>
                <a:gd name="connsiteY3" fmla="*/ 16042 h 1684421"/>
                <a:gd name="connsiteX4" fmla="*/ 802105 w 8160444"/>
                <a:gd name="connsiteY4" fmla="*/ 0 h 1684421"/>
                <a:gd name="connsiteX5" fmla="*/ 0 w 8160444"/>
                <a:gd name="connsiteY5" fmla="*/ 1652337 h 1684421"/>
                <a:gd name="connsiteX0" fmla="*/ 0 w 7780421"/>
                <a:gd name="connsiteY0" fmla="*/ 1652337 h 1684421"/>
                <a:gd name="connsiteX1" fmla="*/ 5261810 w 7780421"/>
                <a:gd name="connsiteY1" fmla="*/ 1684421 h 1684421"/>
                <a:gd name="connsiteX2" fmla="*/ 6994359 w 7780421"/>
                <a:gd name="connsiteY2" fmla="*/ 1235242 h 1684421"/>
                <a:gd name="connsiteX3" fmla="*/ 7780421 w 7780421"/>
                <a:gd name="connsiteY3" fmla="*/ 16042 h 1684421"/>
                <a:gd name="connsiteX4" fmla="*/ 802105 w 7780421"/>
                <a:gd name="connsiteY4" fmla="*/ 0 h 1684421"/>
                <a:gd name="connsiteX5" fmla="*/ 0 w 7780421"/>
                <a:gd name="connsiteY5" fmla="*/ 1652337 h 1684421"/>
                <a:gd name="connsiteX0" fmla="*/ 0 w 7780421"/>
                <a:gd name="connsiteY0" fmla="*/ 1652337 h 1684421"/>
                <a:gd name="connsiteX1" fmla="*/ 5261810 w 7780421"/>
                <a:gd name="connsiteY1" fmla="*/ 1684421 h 1684421"/>
                <a:gd name="connsiteX2" fmla="*/ 6994359 w 7780421"/>
                <a:gd name="connsiteY2" fmla="*/ 1235242 h 1684421"/>
                <a:gd name="connsiteX3" fmla="*/ 7780421 w 7780421"/>
                <a:gd name="connsiteY3" fmla="*/ 16042 h 1684421"/>
                <a:gd name="connsiteX4" fmla="*/ 802105 w 7780421"/>
                <a:gd name="connsiteY4" fmla="*/ 0 h 1684421"/>
                <a:gd name="connsiteX5" fmla="*/ 0 w 7780421"/>
                <a:gd name="connsiteY5" fmla="*/ 1652337 h 16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80421" h="1684421">
                  <a:moveTo>
                    <a:pt x="0" y="1652337"/>
                  </a:moveTo>
                  <a:lnTo>
                    <a:pt x="5261810" y="1684421"/>
                  </a:lnTo>
                  <a:cubicBezTo>
                    <a:pt x="6446252" y="1593516"/>
                    <a:pt x="6478338" y="1721852"/>
                    <a:pt x="6994359" y="1235242"/>
                  </a:cubicBezTo>
                  <a:lnTo>
                    <a:pt x="7780421" y="16042"/>
                  </a:lnTo>
                  <a:lnTo>
                    <a:pt x="802105" y="0"/>
                  </a:lnTo>
                  <a:lnTo>
                    <a:pt x="0" y="165233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217B47-018A-FA4E-A851-4B3B40C99426}"/>
                </a:ext>
              </a:extLst>
            </p:cNvPr>
            <p:cNvGrpSpPr/>
            <p:nvPr/>
          </p:nvGrpSpPr>
          <p:grpSpPr>
            <a:xfrm>
              <a:off x="6853766" y="2761235"/>
              <a:ext cx="4507327" cy="3069312"/>
              <a:chOff x="12484545" y="3082077"/>
              <a:chExt cx="4507327" cy="3069312"/>
            </a:xfrm>
          </p:grpSpPr>
          <p:sp>
            <p:nvSpPr>
              <p:cNvPr id="31" name="Can 30">
                <a:extLst>
                  <a:ext uri="{FF2B5EF4-FFF2-40B4-BE49-F238E27FC236}">
                    <a16:creationId xmlns:a16="http://schemas.microsoft.com/office/drawing/2014/main" id="{8C37EDCF-E0D2-EE42-AC98-3E986A030F62}"/>
                  </a:ext>
                </a:extLst>
              </p:cNvPr>
              <p:cNvSpPr/>
              <p:nvPr/>
            </p:nvSpPr>
            <p:spPr>
              <a:xfrm>
                <a:off x="16607200" y="5204851"/>
                <a:ext cx="129610" cy="618347"/>
              </a:xfrm>
              <a:prstGeom prst="can">
                <a:avLst/>
              </a:prstGeom>
              <a:solidFill>
                <a:schemeClr val="accent2">
                  <a:lumMod val="25000"/>
                </a:schemeClr>
              </a:solidFill>
              <a:ln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A62CEA53-C7CC-674B-A84A-76B02E80EDA1}"/>
                  </a:ext>
                </a:extLst>
              </p:cNvPr>
              <p:cNvSpPr/>
              <p:nvPr/>
            </p:nvSpPr>
            <p:spPr>
              <a:xfrm>
                <a:off x="15357968" y="3130203"/>
                <a:ext cx="1113088" cy="2502569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8DD88291-6E4D-824C-B508-625C6983B015}"/>
                  </a:ext>
                </a:extLst>
              </p:cNvPr>
              <p:cNvSpPr/>
              <p:nvPr/>
            </p:nvSpPr>
            <p:spPr>
              <a:xfrm>
                <a:off x="12484545" y="3082077"/>
                <a:ext cx="2258286" cy="3021185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D615AB55-99B4-A94A-BFDC-F3FA2CA8EF0A}"/>
                  </a:ext>
                </a:extLst>
              </p:cNvPr>
              <p:cNvSpPr/>
              <p:nvPr/>
            </p:nvSpPr>
            <p:spPr>
              <a:xfrm>
                <a:off x="14929955" y="3648820"/>
                <a:ext cx="1113088" cy="2502569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loud 34">
                <a:extLst>
                  <a:ext uri="{FF2B5EF4-FFF2-40B4-BE49-F238E27FC236}">
                    <a16:creationId xmlns:a16="http://schemas.microsoft.com/office/drawing/2014/main" id="{3CAE3830-6D97-804E-A440-66C22BD358A2}"/>
                  </a:ext>
                </a:extLst>
              </p:cNvPr>
              <p:cNvSpPr/>
              <p:nvPr/>
            </p:nvSpPr>
            <p:spPr>
              <a:xfrm>
                <a:off x="16358029" y="4910616"/>
                <a:ext cx="633843" cy="518618"/>
              </a:xfrm>
              <a:prstGeom prst="cloud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an 38">
                <a:extLst>
                  <a:ext uri="{FF2B5EF4-FFF2-40B4-BE49-F238E27FC236}">
                    <a16:creationId xmlns:a16="http://schemas.microsoft.com/office/drawing/2014/main" id="{DD8FC048-EC13-6C4A-A99F-C0937ADA3DBF}"/>
                  </a:ext>
                </a:extLst>
              </p:cNvPr>
              <p:cNvSpPr/>
              <p:nvPr/>
            </p:nvSpPr>
            <p:spPr>
              <a:xfrm>
                <a:off x="16187006" y="5463476"/>
                <a:ext cx="129610" cy="618347"/>
              </a:xfrm>
              <a:prstGeom prst="can">
                <a:avLst/>
              </a:prstGeom>
              <a:solidFill>
                <a:schemeClr val="accent2">
                  <a:lumMod val="25000"/>
                </a:schemeClr>
              </a:solidFill>
              <a:ln>
                <a:solidFill>
                  <a:schemeClr val="accent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loud 39">
                <a:extLst>
                  <a:ext uri="{FF2B5EF4-FFF2-40B4-BE49-F238E27FC236}">
                    <a16:creationId xmlns:a16="http://schemas.microsoft.com/office/drawing/2014/main" id="{9C24F3FC-DD1A-8045-8FC2-6378D1D5D3FC}"/>
                  </a:ext>
                </a:extLst>
              </p:cNvPr>
              <p:cNvSpPr/>
              <p:nvPr/>
            </p:nvSpPr>
            <p:spPr>
              <a:xfrm>
                <a:off x="15908526" y="5102342"/>
                <a:ext cx="633843" cy="518618"/>
              </a:xfrm>
              <a:prstGeom prst="cloud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75A9153-7FA0-AB4B-96A8-778F4AAD045D}"/>
                </a:ext>
              </a:extLst>
            </p:cNvPr>
            <p:cNvSpPr/>
            <p:nvPr/>
          </p:nvSpPr>
          <p:spPr>
            <a:xfrm flipV="1">
              <a:off x="3649716" y="7010400"/>
              <a:ext cx="6726115" cy="960534"/>
            </a:xfrm>
            <a:custGeom>
              <a:avLst/>
              <a:gdLst>
                <a:gd name="connsiteX0" fmla="*/ 0 w 7652084"/>
                <a:gd name="connsiteY0" fmla="*/ 2005264 h 2037348"/>
                <a:gd name="connsiteX1" fmla="*/ 5261810 w 7652084"/>
                <a:gd name="connsiteY1" fmla="*/ 2037348 h 2037348"/>
                <a:gd name="connsiteX2" fmla="*/ 6625389 w 7652084"/>
                <a:gd name="connsiteY2" fmla="*/ 1828800 h 2037348"/>
                <a:gd name="connsiteX3" fmla="*/ 7652084 w 7652084"/>
                <a:gd name="connsiteY3" fmla="*/ 0 h 2037348"/>
                <a:gd name="connsiteX0" fmla="*/ 0 w 7748906"/>
                <a:gd name="connsiteY0" fmla="*/ 2005264 h 2037348"/>
                <a:gd name="connsiteX1" fmla="*/ 5261810 w 7748906"/>
                <a:gd name="connsiteY1" fmla="*/ 2037348 h 2037348"/>
                <a:gd name="connsiteX2" fmla="*/ 6625389 w 7748906"/>
                <a:gd name="connsiteY2" fmla="*/ 1828800 h 2037348"/>
                <a:gd name="connsiteX3" fmla="*/ 7732295 w 7748906"/>
                <a:gd name="connsiteY3" fmla="*/ 417095 h 2037348"/>
                <a:gd name="connsiteX4" fmla="*/ 7652084 w 7748906"/>
                <a:gd name="connsiteY4" fmla="*/ 0 h 2037348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5" fmla="*/ 0 w 7732904"/>
                <a:gd name="connsiteY5" fmla="*/ 1627823 h 1659907"/>
                <a:gd name="connsiteX0" fmla="*/ 0 w 7732904"/>
                <a:gd name="connsiteY0" fmla="*/ 1627823 h 1659907"/>
                <a:gd name="connsiteX1" fmla="*/ 5261810 w 7732904"/>
                <a:gd name="connsiteY1" fmla="*/ 1659907 h 1659907"/>
                <a:gd name="connsiteX2" fmla="*/ 6625389 w 7732904"/>
                <a:gd name="connsiteY2" fmla="*/ 1451359 h 1659907"/>
                <a:gd name="connsiteX3" fmla="*/ 7732295 w 7732904"/>
                <a:gd name="connsiteY3" fmla="*/ 39654 h 1659907"/>
                <a:gd name="connsiteX4" fmla="*/ 32084 w 7732904"/>
                <a:gd name="connsiteY4" fmla="*/ 7570 h 1659907"/>
                <a:gd name="connsiteX5" fmla="*/ 0 w 7732904"/>
                <a:gd name="connsiteY5" fmla="*/ 1627823 h 1659907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6625389 w 7732970"/>
                <a:gd name="connsiteY2" fmla="*/ 1475873 h 1684421"/>
                <a:gd name="connsiteX3" fmla="*/ 7732295 w 7732970"/>
                <a:gd name="connsiteY3" fmla="*/ 64168 h 1684421"/>
                <a:gd name="connsiteX4" fmla="*/ 802105 w 7732970"/>
                <a:gd name="connsiteY4" fmla="*/ 0 h 1684421"/>
                <a:gd name="connsiteX5" fmla="*/ 0 w 7732970"/>
                <a:gd name="connsiteY5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970"/>
                <a:gd name="connsiteY0" fmla="*/ 1652337 h 1684421"/>
                <a:gd name="connsiteX1" fmla="*/ 5261810 w 7732970"/>
                <a:gd name="connsiteY1" fmla="*/ 1684421 h 1684421"/>
                <a:gd name="connsiteX2" fmla="*/ 7732295 w 7732970"/>
                <a:gd name="connsiteY2" fmla="*/ 64168 h 1684421"/>
                <a:gd name="connsiteX3" fmla="*/ 802105 w 7732970"/>
                <a:gd name="connsiteY3" fmla="*/ 0 h 1684421"/>
                <a:gd name="connsiteX4" fmla="*/ 0 w 7732970"/>
                <a:gd name="connsiteY4" fmla="*/ 1652337 h 1684421"/>
                <a:gd name="connsiteX0" fmla="*/ 0 w 7732295"/>
                <a:gd name="connsiteY0" fmla="*/ 1652337 h 1684421"/>
                <a:gd name="connsiteX1" fmla="*/ 5261810 w 7732295"/>
                <a:gd name="connsiteY1" fmla="*/ 1684421 h 1684421"/>
                <a:gd name="connsiteX2" fmla="*/ 7732295 w 7732295"/>
                <a:gd name="connsiteY2" fmla="*/ 64168 h 1684421"/>
                <a:gd name="connsiteX3" fmla="*/ 802105 w 7732295"/>
                <a:gd name="connsiteY3" fmla="*/ 0 h 1684421"/>
                <a:gd name="connsiteX4" fmla="*/ 0 w 7732295"/>
                <a:gd name="connsiteY4" fmla="*/ 1652337 h 1684421"/>
                <a:gd name="connsiteX0" fmla="*/ 0 w 7780421"/>
                <a:gd name="connsiteY0" fmla="*/ 1652337 h 1684421"/>
                <a:gd name="connsiteX1" fmla="*/ 5261810 w 7780421"/>
                <a:gd name="connsiteY1" fmla="*/ 1684421 h 1684421"/>
                <a:gd name="connsiteX2" fmla="*/ 7780421 w 7780421"/>
                <a:gd name="connsiteY2" fmla="*/ 16042 h 1684421"/>
                <a:gd name="connsiteX3" fmla="*/ 802105 w 7780421"/>
                <a:gd name="connsiteY3" fmla="*/ 0 h 1684421"/>
                <a:gd name="connsiteX4" fmla="*/ 0 w 7780421"/>
                <a:gd name="connsiteY4" fmla="*/ 1652337 h 1684421"/>
                <a:gd name="connsiteX0" fmla="*/ 593558 w 8373979"/>
                <a:gd name="connsiteY0" fmla="*/ 1673928 h 1706012"/>
                <a:gd name="connsiteX1" fmla="*/ 5855368 w 8373979"/>
                <a:gd name="connsiteY1" fmla="*/ 1706012 h 1706012"/>
                <a:gd name="connsiteX2" fmla="*/ 8373979 w 8373979"/>
                <a:gd name="connsiteY2" fmla="*/ 37633 h 1706012"/>
                <a:gd name="connsiteX3" fmla="*/ 0 w 8373979"/>
                <a:gd name="connsiteY3" fmla="*/ 0 h 1706012"/>
                <a:gd name="connsiteX4" fmla="*/ 593558 w 8373979"/>
                <a:gd name="connsiteY4" fmla="*/ 1673928 h 1706012"/>
                <a:gd name="connsiteX0" fmla="*/ 593558 w 6576759"/>
                <a:gd name="connsiteY0" fmla="*/ 1701070 h 1733154"/>
                <a:gd name="connsiteX1" fmla="*/ 5855368 w 6576759"/>
                <a:gd name="connsiteY1" fmla="*/ 1733154 h 1733154"/>
                <a:gd name="connsiteX2" fmla="*/ 6047874 w 6576759"/>
                <a:gd name="connsiteY2" fmla="*/ 0 h 1733154"/>
                <a:gd name="connsiteX3" fmla="*/ 0 w 6576759"/>
                <a:gd name="connsiteY3" fmla="*/ 27142 h 1733154"/>
                <a:gd name="connsiteX4" fmla="*/ 593558 w 6576759"/>
                <a:gd name="connsiteY4" fmla="*/ 1701070 h 1733154"/>
                <a:gd name="connsiteX0" fmla="*/ 593558 w 6905343"/>
                <a:gd name="connsiteY0" fmla="*/ 1701070 h 1733154"/>
                <a:gd name="connsiteX1" fmla="*/ 5855368 w 6905343"/>
                <a:gd name="connsiteY1" fmla="*/ 1733154 h 1733154"/>
                <a:gd name="connsiteX2" fmla="*/ 6047874 w 6905343"/>
                <a:gd name="connsiteY2" fmla="*/ 0 h 1733154"/>
                <a:gd name="connsiteX3" fmla="*/ 0 w 6905343"/>
                <a:gd name="connsiteY3" fmla="*/ 27142 h 1733154"/>
                <a:gd name="connsiteX4" fmla="*/ 593558 w 6905343"/>
                <a:gd name="connsiteY4" fmla="*/ 1701070 h 1733154"/>
                <a:gd name="connsiteX0" fmla="*/ 593558 w 6801746"/>
                <a:gd name="connsiteY0" fmla="*/ 1701070 h 1733154"/>
                <a:gd name="connsiteX1" fmla="*/ 5855368 w 6801746"/>
                <a:gd name="connsiteY1" fmla="*/ 1733154 h 1733154"/>
                <a:gd name="connsiteX2" fmla="*/ 6047874 w 6801746"/>
                <a:gd name="connsiteY2" fmla="*/ 0 h 1733154"/>
                <a:gd name="connsiteX3" fmla="*/ 0 w 6801746"/>
                <a:gd name="connsiteY3" fmla="*/ 27142 h 1733154"/>
                <a:gd name="connsiteX4" fmla="*/ 593558 w 6801746"/>
                <a:gd name="connsiteY4" fmla="*/ 1701070 h 1733154"/>
                <a:gd name="connsiteX0" fmla="*/ 593558 w 6881362"/>
                <a:gd name="connsiteY0" fmla="*/ 1730507 h 1762591"/>
                <a:gd name="connsiteX1" fmla="*/ 5855368 w 6881362"/>
                <a:gd name="connsiteY1" fmla="*/ 1762591 h 1762591"/>
                <a:gd name="connsiteX2" fmla="*/ 6256421 w 6881362"/>
                <a:gd name="connsiteY2" fmla="*/ 0 h 1762591"/>
                <a:gd name="connsiteX3" fmla="*/ 0 w 6881362"/>
                <a:gd name="connsiteY3" fmla="*/ 56579 h 1762591"/>
                <a:gd name="connsiteX4" fmla="*/ 593558 w 6881362"/>
                <a:gd name="connsiteY4" fmla="*/ 1730507 h 1762591"/>
                <a:gd name="connsiteX0" fmla="*/ 593558 w 6876164"/>
                <a:gd name="connsiteY0" fmla="*/ 1730507 h 1762591"/>
                <a:gd name="connsiteX1" fmla="*/ 5855368 w 6876164"/>
                <a:gd name="connsiteY1" fmla="*/ 1762591 h 1762591"/>
                <a:gd name="connsiteX2" fmla="*/ 6256421 w 6876164"/>
                <a:gd name="connsiteY2" fmla="*/ 0 h 1762591"/>
                <a:gd name="connsiteX3" fmla="*/ 0 w 6876164"/>
                <a:gd name="connsiteY3" fmla="*/ 56579 h 1762591"/>
                <a:gd name="connsiteX4" fmla="*/ 593558 w 6876164"/>
                <a:gd name="connsiteY4" fmla="*/ 1730507 h 1762591"/>
                <a:gd name="connsiteX0" fmla="*/ 593558 w 6527375"/>
                <a:gd name="connsiteY0" fmla="*/ 1730507 h 1762591"/>
                <a:gd name="connsiteX1" fmla="*/ 5855368 w 6527375"/>
                <a:gd name="connsiteY1" fmla="*/ 1762591 h 1762591"/>
                <a:gd name="connsiteX2" fmla="*/ 6256421 w 6527375"/>
                <a:gd name="connsiteY2" fmla="*/ 0 h 1762591"/>
                <a:gd name="connsiteX3" fmla="*/ 0 w 6527375"/>
                <a:gd name="connsiteY3" fmla="*/ 56579 h 1762591"/>
                <a:gd name="connsiteX4" fmla="*/ 593558 w 6527375"/>
                <a:gd name="connsiteY4" fmla="*/ 1730507 h 1762591"/>
                <a:gd name="connsiteX0" fmla="*/ 593558 w 6621557"/>
                <a:gd name="connsiteY0" fmla="*/ 1730507 h 1762591"/>
                <a:gd name="connsiteX1" fmla="*/ 5855368 w 6621557"/>
                <a:gd name="connsiteY1" fmla="*/ 1762591 h 1762591"/>
                <a:gd name="connsiteX2" fmla="*/ 6256421 w 6621557"/>
                <a:gd name="connsiteY2" fmla="*/ 0 h 1762591"/>
                <a:gd name="connsiteX3" fmla="*/ 0 w 6621557"/>
                <a:gd name="connsiteY3" fmla="*/ 56579 h 1762591"/>
                <a:gd name="connsiteX4" fmla="*/ 593558 w 6621557"/>
                <a:gd name="connsiteY4" fmla="*/ 1730507 h 1762591"/>
                <a:gd name="connsiteX0" fmla="*/ 593558 w 6726115"/>
                <a:gd name="connsiteY0" fmla="*/ 1730507 h 1762591"/>
                <a:gd name="connsiteX1" fmla="*/ 5855368 w 6726115"/>
                <a:gd name="connsiteY1" fmla="*/ 1762591 h 1762591"/>
                <a:gd name="connsiteX2" fmla="*/ 6256421 w 6726115"/>
                <a:gd name="connsiteY2" fmla="*/ 0 h 1762591"/>
                <a:gd name="connsiteX3" fmla="*/ 0 w 6726115"/>
                <a:gd name="connsiteY3" fmla="*/ 56579 h 1762591"/>
                <a:gd name="connsiteX4" fmla="*/ 593558 w 6726115"/>
                <a:gd name="connsiteY4" fmla="*/ 1730507 h 176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6115" h="1762591">
                  <a:moveTo>
                    <a:pt x="593558" y="1730507"/>
                  </a:moveTo>
                  <a:lnTo>
                    <a:pt x="5855368" y="1762591"/>
                  </a:lnTo>
                  <a:cubicBezTo>
                    <a:pt x="7256379" y="1693020"/>
                    <a:pt x="6636084" y="977021"/>
                    <a:pt x="6256421" y="0"/>
                  </a:cubicBezTo>
                  <a:lnTo>
                    <a:pt x="0" y="56579"/>
                  </a:lnTo>
                  <a:lnTo>
                    <a:pt x="593558" y="173050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331" name="Google Shape;331;p54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285568" cy="13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Localization is a crucial piece of many robotics applications</a:t>
            </a:r>
            <a:br>
              <a:rPr lang="en-GB" dirty="0"/>
            </a:br>
            <a:endParaRPr dirty="0"/>
          </a:p>
        </p:txBody>
      </p:sp>
      <p:sp>
        <p:nvSpPr>
          <p:cNvPr id="332" name="Google Shape;332;p54"/>
          <p:cNvSpPr txBox="1">
            <a:spLocks noGrp="1"/>
          </p:cNvSpPr>
          <p:nvPr>
            <p:ph type="subTitle" idx="2"/>
          </p:nvPr>
        </p:nvSpPr>
        <p:spPr>
          <a:xfrm>
            <a:off x="827999" y="1591200"/>
            <a:ext cx="14852267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412;p55">
            <a:extLst>
              <a:ext uri="{FF2B5EF4-FFF2-40B4-BE49-F238E27FC236}">
                <a16:creationId xmlns:a16="http://schemas.microsoft.com/office/drawing/2014/main" id="{50FA7B06-437E-F748-92AD-600DD327FC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BF49184-1302-7F4C-8FFA-0C28B256F3B1}"/>
              </a:ext>
            </a:extLst>
          </p:cNvPr>
          <p:cNvGrpSpPr/>
          <p:nvPr/>
        </p:nvGrpSpPr>
        <p:grpSpPr>
          <a:xfrm>
            <a:off x="312402" y="2685206"/>
            <a:ext cx="3997977" cy="4879630"/>
            <a:chOff x="1371181" y="2685206"/>
            <a:chExt cx="4709201" cy="5747696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59BEA1C-9F8F-8C4A-878D-75254DFDAE61}"/>
                </a:ext>
              </a:extLst>
            </p:cNvPr>
            <p:cNvSpPr/>
            <p:nvPr/>
          </p:nvSpPr>
          <p:spPr>
            <a:xfrm>
              <a:off x="1371181" y="2685206"/>
              <a:ext cx="4709201" cy="5747696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6EC679FE-BC63-2543-827C-8860CE44E4F3}"/>
                </a:ext>
              </a:extLst>
            </p:cNvPr>
            <p:cNvSpPr txBox="1"/>
            <p:nvPr/>
          </p:nvSpPr>
          <p:spPr>
            <a:xfrm>
              <a:off x="1560139" y="7127444"/>
              <a:ext cx="4163277" cy="1123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dirty="0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Mixed / </a:t>
              </a:r>
              <a:r>
                <a:rPr lang="fr-FR" sz="2800" dirty="0" err="1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Augmented</a:t>
              </a:r>
              <a:r>
                <a:rPr lang="fr-FR" sz="2800" dirty="0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 Reality</a:t>
              </a:r>
              <a:endParaRPr lang="fr-FR" sz="2800" dirty="0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8ECF4F5-52F6-9547-A1B9-FCC1007A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7894" y="3591720"/>
              <a:ext cx="4155776" cy="3010818"/>
            </a:xfrm>
            <a:prstGeom prst="rect">
              <a:avLst/>
            </a:prstGeom>
          </p:spPr>
        </p:pic>
        <p:sp>
          <p:nvSpPr>
            <p:cNvPr id="12" name="Google Shape;627;p61">
              <a:extLst>
                <a:ext uri="{FF2B5EF4-FFF2-40B4-BE49-F238E27FC236}">
                  <a16:creationId xmlns:a16="http://schemas.microsoft.com/office/drawing/2014/main" id="{81290A96-8F9B-A749-BC7E-B972A68820F7}"/>
                </a:ext>
              </a:extLst>
            </p:cNvPr>
            <p:cNvSpPr txBox="1">
              <a:spLocks/>
            </p:cNvSpPr>
            <p:nvPr/>
          </p:nvSpPr>
          <p:spPr>
            <a:xfrm>
              <a:off x="3442220" y="6602538"/>
              <a:ext cx="2361450" cy="388650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GB" sz="1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&gt; Microsoft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394DAB3-5377-B34A-BBEC-967F3624B4BA}"/>
              </a:ext>
            </a:extLst>
          </p:cNvPr>
          <p:cNvGrpSpPr/>
          <p:nvPr/>
        </p:nvGrpSpPr>
        <p:grpSpPr>
          <a:xfrm>
            <a:off x="4456366" y="2685206"/>
            <a:ext cx="3997977" cy="4879630"/>
            <a:chOff x="12108448" y="2685206"/>
            <a:chExt cx="4709201" cy="5747696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053982B-4093-794B-899C-DAAACDEB4887}"/>
                </a:ext>
              </a:extLst>
            </p:cNvPr>
            <p:cNvSpPr/>
            <p:nvPr/>
          </p:nvSpPr>
          <p:spPr>
            <a:xfrm>
              <a:off x="12108448" y="2685206"/>
              <a:ext cx="4709201" cy="5747696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3208A706-2B9F-2543-AAA6-E521A5C2184C}"/>
                </a:ext>
              </a:extLst>
            </p:cNvPr>
            <p:cNvSpPr txBox="1"/>
            <p:nvPr/>
          </p:nvSpPr>
          <p:spPr>
            <a:xfrm>
              <a:off x="12335199" y="6912001"/>
              <a:ext cx="4425134" cy="1123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dirty="0" err="1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Robotics</a:t>
              </a:r>
              <a:r>
                <a:rPr lang="fr-FR" sz="2800" dirty="0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 / </a:t>
              </a:r>
              <a:r>
                <a:rPr lang="fr-FR" sz="2800" dirty="0" err="1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Autonomous</a:t>
              </a:r>
              <a:r>
                <a:rPr lang="fr-FR" sz="2800" dirty="0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 </a:t>
              </a:r>
              <a:r>
                <a:rPr lang="fr-FR" sz="2800" dirty="0" err="1">
                  <a:solidFill>
                    <a:srgbClr val="67788A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Driving</a:t>
              </a:r>
              <a:endParaRPr lang="fr-FR" sz="2800" dirty="0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011E366-EE64-7848-A1A0-57E13D16F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8089" r="8089"/>
            <a:stretch/>
          </p:blipFill>
          <p:spPr>
            <a:xfrm>
              <a:off x="12392515" y="3487247"/>
              <a:ext cx="4141066" cy="3162300"/>
            </a:xfrm>
            <a:prstGeom prst="rect">
              <a:avLst/>
            </a:prstGeom>
          </p:spPr>
        </p:pic>
        <p:sp>
          <p:nvSpPr>
            <p:cNvPr id="13" name="Google Shape;627;p61">
              <a:extLst>
                <a:ext uri="{FF2B5EF4-FFF2-40B4-BE49-F238E27FC236}">
                  <a16:creationId xmlns:a16="http://schemas.microsoft.com/office/drawing/2014/main" id="{1432FA88-850C-0B4B-99FF-54907ACC12FE}"/>
                </a:ext>
              </a:extLst>
            </p:cNvPr>
            <p:cNvSpPr txBox="1">
              <a:spLocks/>
            </p:cNvSpPr>
            <p:nvPr/>
          </p:nvSpPr>
          <p:spPr>
            <a:xfrm>
              <a:off x="14172131" y="6649547"/>
              <a:ext cx="2361450" cy="388650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GB" sz="12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&gt; Waymo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02942BD-84AA-194E-B2E8-2018D016F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178" y="3820543"/>
            <a:ext cx="3997977" cy="355783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5BEAD92D-94B4-684D-8C0C-CE84AA5300B7}"/>
              </a:ext>
            </a:extLst>
          </p:cNvPr>
          <p:cNvSpPr/>
          <p:nvPr/>
        </p:nvSpPr>
        <p:spPr>
          <a:xfrm>
            <a:off x="10244502" y="4750196"/>
            <a:ext cx="1274397" cy="1112436"/>
          </a:xfrm>
          <a:custGeom>
            <a:avLst/>
            <a:gdLst>
              <a:gd name="connsiteX0" fmla="*/ 0 w 866273"/>
              <a:gd name="connsiteY0" fmla="*/ 802105 h 802105"/>
              <a:gd name="connsiteX1" fmla="*/ 866273 w 866273"/>
              <a:gd name="connsiteY1" fmla="*/ 0 h 802105"/>
              <a:gd name="connsiteX0" fmla="*/ 0 w 866273"/>
              <a:gd name="connsiteY0" fmla="*/ 802105 h 802105"/>
              <a:gd name="connsiteX1" fmla="*/ 866273 w 866273"/>
              <a:gd name="connsiteY1" fmla="*/ 0 h 802105"/>
              <a:gd name="connsiteX0" fmla="*/ 0 w 866273"/>
              <a:gd name="connsiteY0" fmla="*/ 802105 h 802105"/>
              <a:gd name="connsiteX1" fmla="*/ 866273 w 866273"/>
              <a:gd name="connsiteY1" fmla="*/ 0 h 802105"/>
              <a:gd name="connsiteX0" fmla="*/ 0 w 834749"/>
              <a:gd name="connsiteY0" fmla="*/ 719141 h 719141"/>
              <a:gd name="connsiteX1" fmla="*/ 834749 w 834749"/>
              <a:gd name="connsiteY1" fmla="*/ 0 h 719141"/>
              <a:gd name="connsiteX0" fmla="*/ 0 w 834749"/>
              <a:gd name="connsiteY0" fmla="*/ 719664 h 719664"/>
              <a:gd name="connsiteX1" fmla="*/ 834749 w 834749"/>
              <a:gd name="connsiteY1" fmla="*/ 523 h 719664"/>
              <a:gd name="connsiteX0" fmla="*/ 0 w 834749"/>
              <a:gd name="connsiteY0" fmla="*/ 719141 h 719141"/>
              <a:gd name="connsiteX1" fmla="*/ 834749 w 834749"/>
              <a:gd name="connsiteY1" fmla="*/ 0 h 71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4749" h="719141">
                <a:moveTo>
                  <a:pt x="0" y="719141"/>
                </a:moveTo>
                <a:cubicBezTo>
                  <a:pt x="141649" y="202881"/>
                  <a:pt x="230756" y="80698"/>
                  <a:pt x="834749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0DECE8-BA50-7744-B7A3-F6F88F234D2D}"/>
              </a:ext>
            </a:extLst>
          </p:cNvPr>
          <p:cNvSpPr/>
          <p:nvPr/>
        </p:nvSpPr>
        <p:spPr>
          <a:xfrm rot="21358806">
            <a:off x="11755523" y="5793584"/>
            <a:ext cx="717550" cy="5939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ABE8DB-94C6-134D-95B7-327832FEA4A9}"/>
              </a:ext>
            </a:extLst>
          </p:cNvPr>
          <p:cNvSpPr/>
          <p:nvPr/>
        </p:nvSpPr>
        <p:spPr>
          <a:xfrm rot="15995130">
            <a:off x="12371930" y="5939214"/>
            <a:ext cx="424857" cy="224955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6A5D4-9EB2-3547-8796-7AC529E180AF}"/>
              </a:ext>
            </a:extLst>
          </p:cNvPr>
          <p:cNvSpPr txBox="1"/>
          <p:nvPr/>
        </p:nvSpPr>
        <p:spPr>
          <a:xfrm>
            <a:off x="9819228" y="3937087"/>
            <a:ext cx="655949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CB5FF3B-4530-7745-825F-B3249097D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78189" y="4839534"/>
            <a:ext cx="4002342" cy="2670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1EC9DE-7EE8-7742-834F-8EDBEB1BB102}"/>
              </a:ext>
            </a:extLst>
          </p:cNvPr>
          <p:cNvSpPr txBox="1"/>
          <p:nvPr/>
        </p:nvSpPr>
        <p:spPr>
          <a:xfrm>
            <a:off x="9425126" y="8341429"/>
            <a:ext cx="8379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"/>
              </a:rPr>
              <a:t>3D position and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"/>
              </a:rPr>
              <a:t>3D orientation (6 degrees-of-freedom in total)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"/>
              </a:rPr>
              <a:t>from an image</a:t>
            </a:r>
          </a:p>
        </p:txBody>
      </p:sp>
    </p:spTree>
    <p:extLst>
      <p:ext uri="{BB962C8B-B14F-4D97-AF65-F5344CB8AC3E}">
        <p14:creationId xmlns:p14="http://schemas.microsoft.com/office/powerpoint/2010/main" val="272909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>
            <a:spLocks noGrp="1"/>
          </p:cNvSpPr>
          <p:nvPr>
            <p:ph type="title"/>
          </p:nvPr>
        </p:nvSpPr>
        <p:spPr>
          <a:xfrm>
            <a:off x="827999" y="684000"/>
            <a:ext cx="11476296" cy="13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General Approach (offline step)</a:t>
            </a:r>
            <a:endParaRPr dirty="0"/>
          </a:p>
        </p:txBody>
      </p:sp>
      <p:sp>
        <p:nvSpPr>
          <p:cNvPr id="30" name="Google Shape;412;p55">
            <a:extLst>
              <a:ext uri="{FF2B5EF4-FFF2-40B4-BE49-F238E27FC236}">
                <a16:creationId xmlns:a16="http://schemas.microsoft.com/office/drawing/2014/main" id="{F50C7322-CFA7-9A41-9D10-331EBEE0B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dirty="0"/>
          </a:p>
        </p:txBody>
      </p:sp>
      <p:sp>
        <p:nvSpPr>
          <p:cNvPr id="37" name="Google Shape;627;p61">
            <a:extLst>
              <a:ext uri="{FF2B5EF4-FFF2-40B4-BE49-F238E27FC236}">
                <a16:creationId xmlns:a16="http://schemas.microsoft.com/office/drawing/2014/main" id="{51EFC641-F20B-A34B-BC65-AFD62D4AAA0A}"/>
              </a:ext>
            </a:extLst>
          </p:cNvPr>
          <p:cNvSpPr txBox="1">
            <a:spLocks/>
          </p:cNvSpPr>
          <p:nvPr/>
        </p:nvSpPr>
        <p:spPr>
          <a:xfrm>
            <a:off x="6408081" y="6945241"/>
            <a:ext cx="2990864" cy="9770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Posed database images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66993718-5BFC-394C-A8FB-CABEEA09CE22}"/>
              </a:ext>
            </a:extLst>
          </p:cNvPr>
          <p:cNvGrpSpPr/>
          <p:nvPr/>
        </p:nvGrpSpPr>
        <p:grpSpPr>
          <a:xfrm>
            <a:off x="10260667" y="2298308"/>
            <a:ext cx="6715801" cy="6328832"/>
            <a:chOff x="10260667" y="2298308"/>
            <a:chExt cx="6715801" cy="6328832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E779609F-5665-BB4F-B650-2364577C5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483"/>
            <a:stretch/>
          </p:blipFill>
          <p:spPr>
            <a:xfrm>
              <a:off x="10260667" y="2298308"/>
              <a:ext cx="6715801" cy="5153105"/>
            </a:xfrm>
            <a:prstGeom prst="rect">
              <a:avLst/>
            </a:prstGeom>
          </p:spPr>
        </p:pic>
        <p:sp>
          <p:nvSpPr>
            <p:cNvPr id="44" name="Google Shape;627;p61">
              <a:extLst>
                <a:ext uri="{FF2B5EF4-FFF2-40B4-BE49-F238E27FC236}">
                  <a16:creationId xmlns:a16="http://schemas.microsoft.com/office/drawing/2014/main" id="{C671AB00-040F-054C-9D6A-26C2A1E3FAD7}"/>
                </a:ext>
              </a:extLst>
            </p:cNvPr>
            <p:cNvSpPr txBox="1">
              <a:spLocks/>
            </p:cNvSpPr>
            <p:nvPr/>
          </p:nvSpPr>
          <p:spPr>
            <a:xfrm>
              <a:off x="11158934" y="7650091"/>
              <a:ext cx="4919266" cy="977049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GB" sz="2800" dirty="0" err="1">
                  <a:solidFill>
                    <a:schemeClr val="tx1"/>
                  </a:solidFill>
                  <a:latin typeface="Optimistic Display" panose="020B0603020203020204" pitchFamily="34" charset="0"/>
                  <a:cs typeface="Optimistic Display" panose="020B0603020203020204" pitchFamily="34" charset="0"/>
                </a:rPr>
                <a:t>SfM</a:t>
              </a:r>
              <a:r>
                <a:rPr lang="en-GB" sz="2800" dirty="0">
                  <a:solidFill>
                    <a:schemeClr val="tx1"/>
                  </a:solidFill>
                  <a:latin typeface="Optimistic Display" panose="020B0603020203020204" pitchFamily="34" charset="0"/>
                  <a:cs typeface="Optimistic Display" panose="020B0603020203020204" pitchFamily="34" charset="0"/>
                </a:rPr>
                <a:t> 3D Model</a:t>
              </a: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637F167-FD11-AF45-8EC8-7A9997555F04}"/>
                </a:ext>
              </a:extLst>
            </p:cNvPr>
            <p:cNvSpPr/>
            <p:nvPr/>
          </p:nvSpPr>
          <p:spPr>
            <a:xfrm>
              <a:off x="15006286" y="2478037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8DD9BCE-9A46-0A4A-B102-393EA9C181C5}"/>
                </a:ext>
              </a:extLst>
            </p:cNvPr>
            <p:cNvSpPr/>
            <p:nvPr/>
          </p:nvSpPr>
          <p:spPr>
            <a:xfrm>
              <a:off x="15233854" y="3272988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C1CD36AB-7B5F-6D44-9AF2-6128C111B905}"/>
                </a:ext>
              </a:extLst>
            </p:cNvPr>
            <p:cNvSpPr/>
            <p:nvPr/>
          </p:nvSpPr>
          <p:spPr>
            <a:xfrm>
              <a:off x="14685008" y="3803297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3" name="Image 6">
            <a:extLst>
              <a:ext uri="{FF2B5EF4-FFF2-40B4-BE49-F238E27FC236}">
                <a16:creationId xmlns:a16="http://schemas.microsoft.com/office/drawing/2014/main" id="{B863147F-4713-F448-8CEB-16B97814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189" y="2584371"/>
            <a:ext cx="2634617" cy="3512822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48" name="Image 6">
            <a:extLst>
              <a:ext uri="{FF2B5EF4-FFF2-40B4-BE49-F238E27FC236}">
                <a16:creationId xmlns:a16="http://schemas.microsoft.com/office/drawing/2014/main" id="{94FD9B95-D05F-E746-AD1B-6C9EA9A40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13" y="2722689"/>
            <a:ext cx="2634617" cy="3512822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42" name="Image 6">
            <a:extLst>
              <a:ext uri="{FF2B5EF4-FFF2-40B4-BE49-F238E27FC236}">
                <a16:creationId xmlns:a16="http://schemas.microsoft.com/office/drawing/2014/main" id="{576F5243-9541-3E4B-ACC7-2EA51F63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198" y="2941731"/>
            <a:ext cx="2634617" cy="3512822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9B7B0-21CD-E34D-A33B-B75C59ADD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05" y="3105763"/>
            <a:ext cx="2634617" cy="3512822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E4FABC6-6BCA-1044-8B32-DDB0AB8B76BF}"/>
              </a:ext>
            </a:extLst>
          </p:cNvPr>
          <p:cNvSpPr/>
          <p:nvPr/>
        </p:nvSpPr>
        <p:spPr>
          <a:xfrm>
            <a:off x="9987582" y="4698142"/>
            <a:ext cx="686004" cy="1975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CE1B4A3F-0C91-4A41-BF61-B25C0A38DFF7}"/>
              </a:ext>
            </a:extLst>
          </p:cNvPr>
          <p:cNvGrpSpPr/>
          <p:nvPr/>
        </p:nvGrpSpPr>
        <p:grpSpPr>
          <a:xfrm>
            <a:off x="7884653" y="4698142"/>
            <a:ext cx="527219" cy="1266565"/>
            <a:chOff x="7884653" y="4698142"/>
            <a:chExt cx="527219" cy="1266565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E300D14-AB62-0A4A-B740-7DCB2001EBF7}"/>
                </a:ext>
              </a:extLst>
            </p:cNvPr>
            <p:cNvSpPr/>
            <p:nvPr/>
          </p:nvSpPr>
          <p:spPr>
            <a:xfrm>
              <a:off x="7884653" y="4698142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7BA50455-1E45-BB40-842C-1FB975D8515A}"/>
                </a:ext>
              </a:extLst>
            </p:cNvPr>
            <p:cNvSpPr/>
            <p:nvPr/>
          </p:nvSpPr>
          <p:spPr>
            <a:xfrm>
              <a:off x="8297572" y="5258313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B6E4547C-74BE-D146-AE6A-DE4E1F1BC642}"/>
                </a:ext>
              </a:extLst>
            </p:cNvPr>
            <p:cNvSpPr/>
            <p:nvPr/>
          </p:nvSpPr>
          <p:spPr>
            <a:xfrm>
              <a:off x="7884653" y="5850407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9826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65B88EA9-EAAA-3042-BA9E-2F76F540A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38" r="1412"/>
          <a:stretch/>
        </p:blipFill>
        <p:spPr>
          <a:xfrm>
            <a:off x="1978281" y="2298308"/>
            <a:ext cx="2990865" cy="51531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9B7B0-21CD-E34D-A33B-B75C59ADD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05" y="3105763"/>
            <a:ext cx="2634617" cy="3512822"/>
          </a:xfrm>
          <a:prstGeom prst="rect">
            <a:avLst/>
          </a:prstGeom>
        </p:spPr>
      </p:pic>
      <p:sp>
        <p:nvSpPr>
          <p:cNvPr id="331" name="Google Shape;331;p54"/>
          <p:cNvSpPr txBox="1">
            <a:spLocks noGrp="1"/>
          </p:cNvSpPr>
          <p:nvPr>
            <p:ph type="title"/>
          </p:nvPr>
        </p:nvSpPr>
        <p:spPr>
          <a:xfrm>
            <a:off x="827999" y="684000"/>
            <a:ext cx="11909433" cy="13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General Approach (online step)</a:t>
            </a:r>
            <a:endParaRPr dirty="0"/>
          </a:p>
        </p:txBody>
      </p:sp>
      <p:sp>
        <p:nvSpPr>
          <p:cNvPr id="332" name="Google Shape;332;p54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9164784" cy="56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Structure-based pose estimation as a 2D-2D problem</a:t>
            </a:r>
            <a:endParaRPr dirty="0"/>
          </a:p>
        </p:txBody>
      </p:sp>
      <p:sp>
        <p:nvSpPr>
          <p:cNvPr id="30" name="Google Shape;412;p55">
            <a:extLst>
              <a:ext uri="{FF2B5EF4-FFF2-40B4-BE49-F238E27FC236}">
                <a16:creationId xmlns:a16="http://schemas.microsoft.com/office/drawing/2014/main" id="{F50C7322-CFA7-9A41-9D10-331EBEE0B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dirty="0"/>
          </a:p>
        </p:txBody>
      </p:sp>
      <p:sp>
        <p:nvSpPr>
          <p:cNvPr id="32" name="Google Shape;627;p61">
            <a:extLst>
              <a:ext uri="{FF2B5EF4-FFF2-40B4-BE49-F238E27FC236}">
                <a16:creationId xmlns:a16="http://schemas.microsoft.com/office/drawing/2014/main" id="{F1182F33-F8F0-6141-8F38-708B80F397ED}"/>
              </a:ext>
            </a:extLst>
          </p:cNvPr>
          <p:cNvSpPr txBox="1">
            <a:spLocks/>
          </p:cNvSpPr>
          <p:nvPr/>
        </p:nvSpPr>
        <p:spPr>
          <a:xfrm>
            <a:off x="1978282" y="6962888"/>
            <a:ext cx="2990864" cy="9770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Query Image</a:t>
            </a:r>
          </a:p>
        </p:txBody>
      </p:sp>
      <p:sp>
        <p:nvSpPr>
          <p:cNvPr id="37" name="Google Shape;627;p61">
            <a:extLst>
              <a:ext uri="{FF2B5EF4-FFF2-40B4-BE49-F238E27FC236}">
                <a16:creationId xmlns:a16="http://schemas.microsoft.com/office/drawing/2014/main" id="{51EFC641-F20B-A34B-BC65-AFD62D4AAA0A}"/>
              </a:ext>
            </a:extLst>
          </p:cNvPr>
          <p:cNvSpPr txBox="1">
            <a:spLocks/>
          </p:cNvSpPr>
          <p:nvPr/>
        </p:nvSpPr>
        <p:spPr>
          <a:xfrm>
            <a:off x="6408081" y="6945241"/>
            <a:ext cx="2990864" cy="9770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Posed database image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461E438-8CBC-FD4C-A338-49483172E341}"/>
              </a:ext>
            </a:extLst>
          </p:cNvPr>
          <p:cNvGrpSpPr/>
          <p:nvPr/>
        </p:nvGrpSpPr>
        <p:grpSpPr>
          <a:xfrm>
            <a:off x="3600450" y="4504035"/>
            <a:ext cx="4781550" cy="1485900"/>
            <a:chOff x="3600450" y="4800600"/>
            <a:chExt cx="4781550" cy="1485900"/>
          </a:xfrm>
        </p:grpSpPr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9D9D9A1B-9F03-9442-A726-8FE925795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450" y="6191250"/>
              <a:ext cx="4343400" cy="95250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9A662FC2-300E-EF44-8FE0-FD7DEA8D906E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5410200"/>
              <a:ext cx="4152900" cy="190500"/>
            </a:xfrm>
            <a:prstGeom prst="straightConnector1">
              <a:avLst/>
            </a:prstGeom>
            <a:ln w="57150">
              <a:solidFill>
                <a:srgbClr val="B8E94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12F53896-C382-5A44-92B1-B3223998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4800600"/>
              <a:ext cx="4343400" cy="26670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Image 34">
            <a:extLst>
              <a:ext uri="{FF2B5EF4-FFF2-40B4-BE49-F238E27FC236}">
                <a16:creationId xmlns:a16="http://schemas.microsoft.com/office/drawing/2014/main" id="{E779609F-5665-BB4F-B650-2364577C5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83"/>
          <a:stretch/>
        </p:blipFill>
        <p:spPr>
          <a:xfrm>
            <a:off x="10260667" y="2298308"/>
            <a:ext cx="6715801" cy="5153105"/>
          </a:xfrm>
          <a:prstGeom prst="rect">
            <a:avLst/>
          </a:prstGeom>
        </p:spPr>
      </p:pic>
      <p:sp>
        <p:nvSpPr>
          <p:cNvPr id="44" name="Google Shape;627;p61">
            <a:extLst>
              <a:ext uri="{FF2B5EF4-FFF2-40B4-BE49-F238E27FC236}">
                <a16:creationId xmlns:a16="http://schemas.microsoft.com/office/drawing/2014/main" id="{C671AB00-040F-054C-9D6A-26C2A1E3FAD7}"/>
              </a:ext>
            </a:extLst>
          </p:cNvPr>
          <p:cNvSpPr txBox="1">
            <a:spLocks/>
          </p:cNvSpPr>
          <p:nvPr/>
        </p:nvSpPr>
        <p:spPr>
          <a:xfrm>
            <a:off x="11158934" y="7650091"/>
            <a:ext cx="4919266" cy="9770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 err="1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SfM</a:t>
            </a:r>
            <a:r>
              <a:rPr lang="en-GB" sz="2800" dirty="0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 3D Model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C0E49D-0ACA-4B41-AD47-FB1D3AB367AB}"/>
              </a:ext>
            </a:extLst>
          </p:cNvPr>
          <p:cNvGrpSpPr/>
          <p:nvPr/>
        </p:nvGrpSpPr>
        <p:grpSpPr>
          <a:xfrm>
            <a:off x="7924800" y="2522835"/>
            <a:ext cx="7372350" cy="3371850"/>
            <a:chOff x="7924800" y="2819400"/>
            <a:chExt cx="7372350" cy="3371850"/>
          </a:xfrm>
        </p:grpSpPr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1A1ABB6A-8FE4-9446-ACC1-7A72C9325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4152900"/>
              <a:ext cx="6781800" cy="2038350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DC1B964D-F93B-FD4A-BCB2-ACE59DB9F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3600450"/>
              <a:ext cx="6972300" cy="2019300"/>
            </a:xfrm>
            <a:prstGeom prst="straightConnector1">
              <a:avLst/>
            </a:prstGeom>
            <a:ln w="57150">
              <a:solidFill>
                <a:srgbClr val="B8E94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45EA4E29-F857-4A41-A18E-85FE6AA233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3850" y="2819400"/>
              <a:ext cx="7105650" cy="224790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Ellipse 69">
            <a:extLst>
              <a:ext uri="{FF2B5EF4-FFF2-40B4-BE49-F238E27FC236}">
                <a16:creationId xmlns:a16="http://schemas.microsoft.com/office/drawing/2014/main" id="{8637F167-FD11-AF45-8EC8-7A9997555F04}"/>
              </a:ext>
            </a:extLst>
          </p:cNvPr>
          <p:cNvSpPr/>
          <p:nvPr/>
        </p:nvSpPr>
        <p:spPr>
          <a:xfrm>
            <a:off x="15006286" y="2478037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8DD9BCE-9A46-0A4A-B102-393EA9C181C5}"/>
              </a:ext>
            </a:extLst>
          </p:cNvPr>
          <p:cNvSpPr/>
          <p:nvPr/>
        </p:nvSpPr>
        <p:spPr>
          <a:xfrm>
            <a:off x="15233854" y="3272988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1CD36AB-7B5F-6D44-9AF2-6128C111B905}"/>
              </a:ext>
            </a:extLst>
          </p:cNvPr>
          <p:cNvSpPr/>
          <p:nvPr/>
        </p:nvSpPr>
        <p:spPr>
          <a:xfrm>
            <a:off x="14685008" y="3803297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CE1B4A3F-0C91-4A41-BF61-B25C0A38DFF7}"/>
              </a:ext>
            </a:extLst>
          </p:cNvPr>
          <p:cNvGrpSpPr/>
          <p:nvPr/>
        </p:nvGrpSpPr>
        <p:grpSpPr>
          <a:xfrm>
            <a:off x="3543300" y="4446885"/>
            <a:ext cx="4868572" cy="1600200"/>
            <a:chOff x="3543300" y="4446885"/>
            <a:chExt cx="4868572" cy="16002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EF59011-0944-9E44-9561-3339B4E03211}"/>
                </a:ext>
              </a:extLst>
            </p:cNvPr>
            <p:cNvSpPr/>
            <p:nvPr/>
          </p:nvSpPr>
          <p:spPr>
            <a:xfrm>
              <a:off x="3543300" y="4446885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6B00430-ED57-B54B-82F6-EB4047A80368}"/>
                </a:ext>
              </a:extLst>
            </p:cNvPr>
            <p:cNvSpPr/>
            <p:nvPr/>
          </p:nvSpPr>
          <p:spPr>
            <a:xfrm>
              <a:off x="4166288" y="5068842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5B20B0C-8ACC-AA4B-99E0-FB93139A5749}"/>
                </a:ext>
              </a:extLst>
            </p:cNvPr>
            <p:cNvSpPr/>
            <p:nvPr/>
          </p:nvSpPr>
          <p:spPr>
            <a:xfrm>
              <a:off x="3543300" y="5932785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E300D14-AB62-0A4A-B740-7DCB2001EBF7}"/>
                </a:ext>
              </a:extLst>
            </p:cNvPr>
            <p:cNvSpPr/>
            <p:nvPr/>
          </p:nvSpPr>
          <p:spPr>
            <a:xfrm>
              <a:off x="7884653" y="4698142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7BA50455-1E45-BB40-842C-1FB975D8515A}"/>
                </a:ext>
              </a:extLst>
            </p:cNvPr>
            <p:cNvSpPr/>
            <p:nvPr/>
          </p:nvSpPr>
          <p:spPr>
            <a:xfrm>
              <a:off x="8297572" y="5258313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B6E4547C-74BE-D146-AE6A-DE4E1F1BC642}"/>
                </a:ext>
              </a:extLst>
            </p:cNvPr>
            <p:cNvSpPr/>
            <p:nvPr/>
          </p:nvSpPr>
          <p:spPr>
            <a:xfrm>
              <a:off x="7884653" y="5850407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DB3A7B7-B2A7-B943-9299-FC6806128E86}"/>
              </a:ext>
            </a:extLst>
          </p:cNvPr>
          <p:cNvSpPr/>
          <p:nvPr/>
        </p:nvSpPr>
        <p:spPr>
          <a:xfrm>
            <a:off x="1847461" y="2761861"/>
            <a:ext cx="8145323" cy="5486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7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</a:t>
            </a:r>
            <a:r>
              <a:rPr lang="en-GB" i="1" dirty="0"/>
              <a:t>sparse-to-sparse</a:t>
            </a:r>
            <a:r>
              <a:rPr lang="en-GB" dirty="0"/>
              <a:t> matching paradigm </a:t>
            </a:r>
            <a:endParaRPr dirty="0"/>
          </a:p>
        </p:txBody>
      </p:sp>
      <p:sp>
        <p:nvSpPr>
          <p:cNvPr id="626" name="Google Shape;626;p61"/>
          <p:cNvSpPr txBox="1">
            <a:spLocks noGrp="1"/>
          </p:cNvSpPr>
          <p:nvPr>
            <p:ph type="subTitle" idx="7"/>
          </p:nvPr>
        </p:nvSpPr>
        <p:spPr>
          <a:xfrm>
            <a:off x="827999" y="1591200"/>
            <a:ext cx="10909799" cy="5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40 years-old way of finding correspondences</a:t>
            </a:r>
            <a:endParaRPr dirty="0"/>
          </a:p>
        </p:txBody>
      </p:sp>
      <p:sp>
        <p:nvSpPr>
          <p:cNvPr id="628" name="Google Shape;628;p6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095C5A41-7CAC-964E-A0FD-08F90C4CD19D}"/>
              </a:ext>
            </a:extLst>
          </p:cNvPr>
          <p:cNvCxnSpPr>
            <a:cxnSpLocks/>
          </p:cNvCxnSpPr>
          <p:nvPr/>
        </p:nvCxnSpPr>
        <p:spPr>
          <a:xfrm>
            <a:off x="5758775" y="7984667"/>
            <a:ext cx="1758835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B0410F7E-D6C0-B441-8480-BB82D5427DB3}"/>
              </a:ext>
            </a:extLst>
          </p:cNvPr>
          <p:cNvCxnSpPr>
            <a:cxnSpLocks/>
          </p:cNvCxnSpPr>
          <p:nvPr/>
        </p:nvCxnSpPr>
        <p:spPr>
          <a:xfrm>
            <a:off x="5778230" y="4188570"/>
            <a:ext cx="1758835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re 1">
            <a:extLst>
              <a:ext uri="{FF2B5EF4-FFF2-40B4-BE49-F238E27FC236}">
                <a16:creationId xmlns:a16="http://schemas.microsoft.com/office/drawing/2014/main" id="{A928AC5C-A926-4048-8778-F28B84D234A5}"/>
              </a:ext>
            </a:extLst>
          </p:cNvPr>
          <p:cNvSpPr txBox="1">
            <a:spLocks/>
          </p:cNvSpPr>
          <p:nvPr/>
        </p:nvSpPr>
        <p:spPr>
          <a:xfrm>
            <a:off x="10223415" y="9127628"/>
            <a:ext cx="2497056" cy="950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Keypoint</a:t>
            </a:r>
            <a:r>
              <a:rPr lang="fr-FR" sz="2400" dirty="0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</a:t>
            </a:r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Detection</a:t>
            </a:r>
            <a:endParaRPr lang="fr-FR" sz="2300" b="1" dirty="0">
              <a:solidFill>
                <a:schemeClr val="bg2"/>
              </a:solidFill>
              <a:latin typeface="Optimistic Text" panose="020B05030202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113" name="Titre 1">
            <a:extLst>
              <a:ext uri="{FF2B5EF4-FFF2-40B4-BE49-F238E27FC236}">
                <a16:creationId xmlns:a16="http://schemas.microsoft.com/office/drawing/2014/main" id="{27E5F622-47B2-A547-A251-6A73D85BCEE3}"/>
              </a:ext>
            </a:extLst>
          </p:cNvPr>
          <p:cNvSpPr txBox="1">
            <a:spLocks/>
          </p:cNvSpPr>
          <p:nvPr/>
        </p:nvSpPr>
        <p:spPr>
          <a:xfrm>
            <a:off x="10135967" y="5758922"/>
            <a:ext cx="2703837" cy="1029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3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Keypoint</a:t>
            </a:r>
            <a:endParaRPr lang="fr-FR" sz="2300" dirty="0">
              <a:solidFill>
                <a:schemeClr val="bg2"/>
              </a:solidFill>
              <a:latin typeface="Optimistic Text" panose="020B0503020203020204" pitchFamily="34" charset="0"/>
              <a:cs typeface="Optimistic Text" panose="020B0503020203020204" pitchFamily="34" charset="0"/>
            </a:endParaRPr>
          </a:p>
          <a:p>
            <a:pPr algn="ctr"/>
            <a:r>
              <a:rPr lang="fr-FR" sz="23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Matching</a:t>
            </a:r>
            <a:endParaRPr lang="fr-FR" sz="2300" dirty="0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D75AD1BC-F546-7545-9510-DBE0EEBB0B0D}"/>
              </a:ext>
            </a:extLst>
          </p:cNvPr>
          <p:cNvSpPr txBox="1">
            <a:spLocks/>
          </p:cNvSpPr>
          <p:nvPr/>
        </p:nvSpPr>
        <p:spPr>
          <a:xfrm>
            <a:off x="10031706" y="2402849"/>
            <a:ext cx="2497056" cy="950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Keypoint</a:t>
            </a:r>
            <a:r>
              <a:rPr lang="fr-FR" sz="2400" dirty="0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</a:t>
            </a:r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Detection</a:t>
            </a:r>
            <a:endParaRPr lang="fr-FR" sz="2300" b="1" dirty="0">
              <a:solidFill>
                <a:schemeClr val="bg2"/>
              </a:solidFill>
              <a:latin typeface="Optimistic Text" panose="020B05030202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30" name="Image 6">
            <a:extLst>
              <a:ext uri="{FF2B5EF4-FFF2-40B4-BE49-F238E27FC236}">
                <a16:creationId xmlns:a16="http://schemas.microsoft.com/office/drawing/2014/main" id="{0BC3EDB7-9362-5346-98FF-278D0EB0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304" y="2246100"/>
            <a:ext cx="2634617" cy="3512822"/>
          </a:xfrm>
          <a:prstGeom prst="rect">
            <a:avLst/>
          </a:prstGeom>
        </p:spPr>
      </p:pic>
      <p:pic>
        <p:nvPicPr>
          <p:cNvPr id="31" name="Image 32">
            <a:extLst>
              <a:ext uri="{FF2B5EF4-FFF2-40B4-BE49-F238E27FC236}">
                <a16:creationId xmlns:a16="http://schemas.microsoft.com/office/drawing/2014/main" id="{F85EB9EB-B316-0549-A350-81EE95F72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5" t="18509" r="3275" b="18595"/>
          <a:stretch/>
        </p:blipFill>
        <p:spPr>
          <a:xfrm>
            <a:off x="2845849" y="6525521"/>
            <a:ext cx="2706387" cy="3512811"/>
          </a:xfrm>
          <a:prstGeom prst="rect">
            <a:avLst/>
          </a:prstGeom>
        </p:spPr>
      </p:pic>
      <p:pic>
        <p:nvPicPr>
          <p:cNvPr id="34" name="Image 32">
            <a:extLst>
              <a:ext uri="{FF2B5EF4-FFF2-40B4-BE49-F238E27FC236}">
                <a16:creationId xmlns:a16="http://schemas.microsoft.com/office/drawing/2014/main" id="{8F3D4B06-56B5-1E46-B4EC-FE69A90B1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5" t="18509" r="3275" b="18595"/>
          <a:stretch/>
        </p:blipFill>
        <p:spPr>
          <a:xfrm>
            <a:off x="7838330" y="6525520"/>
            <a:ext cx="2706387" cy="3512811"/>
          </a:xfrm>
          <a:prstGeom prst="rect">
            <a:avLst/>
          </a:prstGeom>
        </p:spPr>
      </p:pic>
      <p:pic>
        <p:nvPicPr>
          <p:cNvPr id="35" name="Image 6">
            <a:extLst>
              <a:ext uri="{FF2B5EF4-FFF2-40B4-BE49-F238E27FC236}">
                <a16:creationId xmlns:a16="http://schemas.microsoft.com/office/drawing/2014/main" id="{D606DC55-60E9-7A49-A6B5-8D7F8958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91" y="2432159"/>
            <a:ext cx="2634617" cy="3512822"/>
          </a:xfrm>
          <a:prstGeom prst="rect">
            <a:avLst/>
          </a:prstGeom>
        </p:spPr>
      </p:pic>
      <p:sp>
        <p:nvSpPr>
          <p:cNvPr id="36" name="Ellipse 66">
            <a:extLst>
              <a:ext uri="{FF2B5EF4-FFF2-40B4-BE49-F238E27FC236}">
                <a16:creationId xmlns:a16="http://schemas.microsoft.com/office/drawing/2014/main" id="{36EBBF5E-3C0A-584A-9304-F3F89008F8E1}"/>
              </a:ext>
            </a:extLst>
          </p:cNvPr>
          <p:cNvSpPr/>
          <p:nvPr/>
        </p:nvSpPr>
        <p:spPr>
          <a:xfrm>
            <a:off x="9157640" y="4267836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67">
            <a:extLst>
              <a:ext uri="{FF2B5EF4-FFF2-40B4-BE49-F238E27FC236}">
                <a16:creationId xmlns:a16="http://schemas.microsoft.com/office/drawing/2014/main" id="{39BCEB93-A2B8-354E-9EE9-25B61C7A22EE}"/>
              </a:ext>
            </a:extLst>
          </p:cNvPr>
          <p:cNvSpPr/>
          <p:nvPr/>
        </p:nvSpPr>
        <p:spPr>
          <a:xfrm>
            <a:off x="9570559" y="4828007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68">
            <a:extLst>
              <a:ext uri="{FF2B5EF4-FFF2-40B4-BE49-F238E27FC236}">
                <a16:creationId xmlns:a16="http://schemas.microsoft.com/office/drawing/2014/main" id="{16BBA429-66DA-4F44-BD6A-A342BC4EEF75}"/>
              </a:ext>
            </a:extLst>
          </p:cNvPr>
          <p:cNvSpPr/>
          <p:nvPr/>
        </p:nvSpPr>
        <p:spPr>
          <a:xfrm>
            <a:off x="9157640" y="5420101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27">
            <a:extLst>
              <a:ext uri="{FF2B5EF4-FFF2-40B4-BE49-F238E27FC236}">
                <a16:creationId xmlns:a16="http://schemas.microsoft.com/office/drawing/2014/main" id="{A81346F3-95A3-294C-A31D-ED85C59A1CA0}"/>
              </a:ext>
            </a:extLst>
          </p:cNvPr>
          <p:cNvSpPr/>
          <p:nvPr/>
        </p:nvSpPr>
        <p:spPr>
          <a:xfrm>
            <a:off x="9191061" y="8086554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64">
            <a:extLst>
              <a:ext uri="{FF2B5EF4-FFF2-40B4-BE49-F238E27FC236}">
                <a16:creationId xmlns:a16="http://schemas.microsoft.com/office/drawing/2014/main" id="{C6D475AE-C903-AE46-A2BF-8456A7C4AD5B}"/>
              </a:ext>
            </a:extLst>
          </p:cNvPr>
          <p:cNvSpPr/>
          <p:nvPr/>
        </p:nvSpPr>
        <p:spPr>
          <a:xfrm>
            <a:off x="9724403" y="8744371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65">
            <a:extLst>
              <a:ext uri="{FF2B5EF4-FFF2-40B4-BE49-F238E27FC236}">
                <a16:creationId xmlns:a16="http://schemas.microsoft.com/office/drawing/2014/main" id="{EDB91D4A-285A-A842-9C03-79720FC1F2B4}"/>
              </a:ext>
            </a:extLst>
          </p:cNvPr>
          <p:cNvSpPr/>
          <p:nvPr/>
        </p:nvSpPr>
        <p:spPr>
          <a:xfrm>
            <a:off x="9424142" y="9787608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100">
            <a:extLst>
              <a:ext uri="{FF2B5EF4-FFF2-40B4-BE49-F238E27FC236}">
                <a16:creationId xmlns:a16="http://schemas.microsoft.com/office/drawing/2014/main" id="{821A4E24-D460-F640-82DF-17C34DFB921F}"/>
              </a:ext>
            </a:extLst>
          </p:cNvPr>
          <p:cNvCxnSpPr>
            <a:cxnSpLocks/>
          </p:cNvCxnSpPr>
          <p:nvPr/>
        </p:nvCxnSpPr>
        <p:spPr>
          <a:xfrm>
            <a:off x="10240199" y="5758922"/>
            <a:ext cx="0" cy="1158882"/>
          </a:xfrm>
          <a:prstGeom prst="straightConnector1">
            <a:avLst/>
          </a:prstGeom>
          <a:ln w="920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74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5D1424-33AE-5547-9F7D-2FEFFEDD0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9" r="23804" b="9581"/>
          <a:stretch/>
        </p:blipFill>
        <p:spPr>
          <a:xfrm>
            <a:off x="3285305" y="2521698"/>
            <a:ext cx="9830829" cy="5735198"/>
          </a:xfrm>
          <a:prstGeom prst="rect">
            <a:avLst/>
          </a:prstGeom>
        </p:spPr>
      </p:pic>
      <p:sp>
        <p:nvSpPr>
          <p:cNvPr id="625" name="Google Shape;625;p6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One challenge of </a:t>
            </a:r>
            <a:r>
              <a:rPr lang="en-GB" i="1" dirty="0"/>
              <a:t>sparse-to-sparse</a:t>
            </a:r>
            <a:r>
              <a:rPr lang="en-GB" dirty="0"/>
              <a:t> matching </a:t>
            </a:r>
            <a:endParaRPr dirty="0"/>
          </a:p>
        </p:txBody>
      </p:sp>
      <p:sp>
        <p:nvSpPr>
          <p:cNvPr id="626" name="Google Shape;626;p61"/>
          <p:cNvSpPr txBox="1">
            <a:spLocks noGrp="1"/>
          </p:cNvSpPr>
          <p:nvPr>
            <p:ph type="subTitle" idx="7"/>
          </p:nvPr>
        </p:nvSpPr>
        <p:spPr>
          <a:xfrm>
            <a:off x="827999" y="1591200"/>
            <a:ext cx="10909799" cy="5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</a:t>
            </a:r>
            <a:r>
              <a:rPr lang="en-GB" dirty="0" err="1"/>
              <a:t>keypoint</a:t>
            </a:r>
            <a:r>
              <a:rPr lang="en-GB" dirty="0"/>
              <a:t> repeatability problem</a:t>
            </a:r>
            <a:endParaRPr dirty="0"/>
          </a:p>
        </p:txBody>
      </p:sp>
      <p:sp>
        <p:nvSpPr>
          <p:cNvPr id="628" name="Google Shape;628;p6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3DDA6E27-39FB-AA45-9764-A9EF005A6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82" t="733" r="25409" b="57779"/>
          <a:stretch/>
        </p:blipFill>
        <p:spPr>
          <a:xfrm>
            <a:off x="10258425" y="2571751"/>
            <a:ext cx="2630487" cy="26368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536DBA-2633-0647-90F8-918049005CCB}"/>
              </a:ext>
            </a:extLst>
          </p:cNvPr>
          <p:cNvSpPr/>
          <p:nvPr/>
        </p:nvSpPr>
        <p:spPr>
          <a:xfrm>
            <a:off x="10096111" y="1680999"/>
            <a:ext cx="2878742" cy="8279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2"/>
                </a:solidFill>
              </a:rPr>
              <a:t>Source </a:t>
            </a:r>
            <a:r>
              <a:rPr lang="fr-FR" sz="2400" dirty="0" err="1">
                <a:solidFill>
                  <a:schemeClr val="bg2"/>
                </a:solidFill>
              </a:rPr>
              <a:t>Detections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825327-9C1C-C448-BB84-1DDF60DBF3A9}"/>
              </a:ext>
            </a:extLst>
          </p:cNvPr>
          <p:cNvSpPr/>
          <p:nvPr/>
        </p:nvSpPr>
        <p:spPr>
          <a:xfrm>
            <a:off x="9919822" y="8254233"/>
            <a:ext cx="3231320" cy="8279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solidFill>
                  <a:schemeClr val="bg2"/>
                </a:solidFill>
              </a:rPr>
              <a:t>Nearest</a:t>
            </a:r>
            <a:r>
              <a:rPr lang="fr-FR" sz="2400" dirty="0">
                <a:solidFill>
                  <a:schemeClr val="bg2"/>
                </a:solidFill>
              </a:rPr>
              <a:t> Target </a:t>
            </a:r>
            <a:r>
              <a:rPr lang="fr-FR" sz="2400" dirty="0" err="1">
                <a:solidFill>
                  <a:schemeClr val="bg2"/>
                </a:solidFill>
              </a:rPr>
              <a:t>Detections</a:t>
            </a:r>
            <a:endParaRPr lang="fr-FR" sz="2400" dirty="0">
              <a:solidFill>
                <a:schemeClr val="bg2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75C169B-6788-F241-8D44-24EDDFADE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89" b="60899"/>
          <a:stretch/>
        </p:blipFill>
        <p:spPr>
          <a:xfrm>
            <a:off x="13194318" y="6171265"/>
            <a:ext cx="2905250" cy="2485094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8EEA659-E36F-0B4D-8617-68FAD30C5476}"/>
              </a:ext>
            </a:extLst>
          </p:cNvPr>
          <p:cNvSpPr/>
          <p:nvPr/>
        </p:nvSpPr>
        <p:spPr>
          <a:xfrm>
            <a:off x="13979634" y="6355509"/>
            <a:ext cx="4323118" cy="2116606"/>
          </a:xfrm>
          <a:prstGeom prst="roundRect">
            <a:avLst/>
          </a:prstGeom>
          <a:ln w="571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3280"/>
              </a:lnSpc>
            </a:pPr>
            <a:r>
              <a:rPr lang="fr-FR" sz="2400" dirty="0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SIFT [Lowe, 2004]</a:t>
            </a:r>
          </a:p>
          <a:p>
            <a:pPr>
              <a:lnSpc>
                <a:spcPts val="3280"/>
              </a:lnSpc>
            </a:pPr>
            <a:r>
              <a:rPr lang="fr-FR" sz="2400" dirty="0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SURF [</a:t>
            </a:r>
            <a:r>
              <a:rPr lang="fr-FR" sz="2400" dirty="0" err="1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Bay</a:t>
            </a:r>
            <a:r>
              <a:rPr lang="fr-FR" sz="2400" dirty="0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, 2006]</a:t>
            </a:r>
          </a:p>
          <a:p>
            <a:pPr>
              <a:lnSpc>
                <a:spcPts val="3280"/>
              </a:lnSpc>
            </a:pPr>
            <a:r>
              <a:rPr lang="fr-FR" sz="2400" dirty="0" err="1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SuperPoint</a:t>
            </a:r>
            <a:r>
              <a:rPr lang="fr-FR" sz="2400" dirty="0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[</a:t>
            </a:r>
            <a:r>
              <a:rPr lang="fr-FR" sz="2400" dirty="0" err="1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Detone</a:t>
            </a:r>
            <a:r>
              <a:rPr lang="fr-FR" sz="2400" dirty="0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, 2018]</a:t>
            </a:r>
          </a:p>
          <a:p>
            <a:pPr>
              <a:lnSpc>
                <a:spcPts val="3280"/>
              </a:lnSpc>
            </a:pPr>
            <a:r>
              <a:rPr lang="fr-FR" sz="2400" dirty="0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D2-Net [</a:t>
            </a:r>
            <a:r>
              <a:rPr lang="fr-FR" sz="2400" dirty="0" err="1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Dusmanu</a:t>
            </a:r>
            <a:r>
              <a:rPr lang="fr-FR" sz="2400" dirty="0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, 2019]</a:t>
            </a:r>
          </a:p>
          <a:p>
            <a:pPr>
              <a:lnSpc>
                <a:spcPts val="3280"/>
              </a:lnSpc>
            </a:pPr>
            <a:r>
              <a:rPr lang="fr-FR" sz="2400" dirty="0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R2D2 [</a:t>
            </a:r>
            <a:r>
              <a:rPr lang="fr-FR" sz="2400" dirty="0" err="1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Revaud</a:t>
            </a:r>
            <a:r>
              <a:rPr lang="fr-FR" sz="2400" dirty="0">
                <a:solidFill>
                  <a:schemeClr val="tx2">
                    <a:lumMod val="25000"/>
                  </a:schemeClr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, 2019]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0D364C0-529D-8D4B-8C56-66C575A21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82" t="47272" r="25447" b="11127"/>
          <a:stretch/>
        </p:blipFill>
        <p:spPr>
          <a:xfrm>
            <a:off x="10258425" y="5526157"/>
            <a:ext cx="2624951" cy="264397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DB012425-BF75-4845-B00D-3917573BCC1A}"/>
              </a:ext>
            </a:extLst>
          </p:cNvPr>
          <p:cNvGrpSpPr/>
          <p:nvPr/>
        </p:nvGrpSpPr>
        <p:grpSpPr>
          <a:xfrm>
            <a:off x="10795161" y="3703501"/>
            <a:ext cx="5145674" cy="3630351"/>
            <a:chOff x="10795161" y="3703501"/>
            <a:chExt cx="5145674" cy="3630351"/>
          </a:xfrm>
        </p:grpSpPr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CCDE3606-6459-CF4C-9F79-C719B325167C}"/>
                </a:ext>
              </a:extLst>
            </p:cNvPr>
            <p:cNvCxnSpPr>
              <a:cxnSpLocks/>
            </p:cNvCxnSpPr>
            <p:nvPr/>
          </p:nvCxnSpPr>
          <p:spPr>
            <a:xfrm>
              <a:off x="11690017" y="3997491"/>
              <a:ext cx="168762" cy="2830015"/>
            </a:xfrm>
            <a:prstGeom prst="straightConnector1">
              <a:avLst/>
            </a:prstGeom>
            <a:ln w="38100">
              <a:solidFill>
                <a:srgbClr val="EDE82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B996F97A-10AF-6746-BEFF-E7389B900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70080" y="4053614"/>
              <a:ext cx="465402" cy="3046566"/>
            </a:xfrm>
            <a:prstGeom prst="straightConnector1">
              <a:avLst/>
            </a:prstGeom>
            <a:ln w="38100">
              <a:solidFill>
                <a:srgbClr val="EC972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>
              <a:extLst>
                <a:ext uri="{FF2B5EF4-FFF2-40B4-BE49-F238E27FC236}">
                  <a16:creationId xmlns:a16="http://schemas.microsoft.com/office/drawing/2014/main" id="{C1428F03-09C3-744A-A82E-2682D272E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51027" y="3703501"/>
              <a:ext cx="1030242" cy="3552460"/>
            </a:xfrm>
            <a:prstGeom prst="straightConnector1">
              <a:avLst/>
            </a:prstGeom>
            <a:ln w="38100">
              <a:solidFill>
                <a:srgbClr val="35B0B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>
              <a:extLst>
                <a:ext uri="{FF2B5EF4-FFF2-40B4-BE49-F238E27FC236}">
                  <a16:creationId xmlns:a16="http://schemas.microsoft.com/office/drawing/2014/main" id="{058AA16B-8AD0-7E45-B96B-CBF741D4D198}"/>
                </a:ext>
              </a:extLst>
            </p:cNvPr>
            <p:cNvCxnSpPr>
              <a:cxnSpLocks/>
            </p:cNvCxnSpPr>
            <p:nvPr/>
          </p:nvCxnSpPr>
          <p:spPr>
            <a:xfrm>
              <a:off x="10795161" y="4554891"/>
              <a:ext cx="655558" cy="2778961"/>
            </a:xfrm>
            <a:prstGeom prst="straightConnector1">
              <a:avLst/>
            </a:prstGeom>
            <a:ln w="38100">
              <a:solidFill>
                <a:srgbClr val="03723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A6ADE3B1-8CE7-6742-9D8A-A9284283F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22940" y="3841710"/>
              <a:ext cx="256175" cy="2505473"/>
            </a:xfrm>
            <a:prstGeom prst="straightConnector1">
              <a:avLst/>
            </a:prstGeom>
            <a:ln w="38100">
              <a:solidFill>
                <a:srgbClr val="D7222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4D3A54E-6D01-B047-8A59-9A01AD01894A}"/>
                </a:ext>
              </a:extLst>
            </p:cNvPr>
            <p:cNvSpPr/>
            <p:nvPr/>
          </p:nvSpPr>
          <p:spPr>
            <a:xfrm>
              <a:off x="12519872" y="4571622"/>
              <a:ext cx="3420963" cy="13894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4A0BBE0E-C761-F74D-9C5A-679C35D7EEE7}"/>
                </a:ext>
              </a:extLst>
            </p:cNvPr>
            <p:cNvSpPr txBox="1"/>
            <p:nvPr/>
          </p:nvSpPr>
          <p:spPr>
            <a:xfrm>
              <a:off x="12598055" y="4850863"/>
              <a:ext cx="3264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2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Best possible </a:t>
              </a:r>
              <a:r>
                <a:rPr lang="fr-FR" sz="2400" dirty="0" err="1">
                  <a:solidFill>
                    <a:schemeClr val="bg2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correspondences</a:t>
              </a:r>
              <a:endParaRPr lang="fr-FR" sz="2400" b="1" dirty="0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0E0988-4A52-224E-84D2-CACF8059C958}"/>
              </a:ext>
            </a:extLst>
          </p:cNvPr>
          <p:cNvSpPr txBox="1"/>
          <p:nvPr/>
        </p:nvSpPr>
        <p:spPr>
          <a:xfrm>
            <a:off x="863938" y="3108341"/>
            <a:ext cx="21611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daytime</a:t>
            </a:r>
          </a:p>
          <a:p>
            <a:pPr algn="ctr"/>
            <a:r>
              <a:rPr lang="en-US" sz="4400" dirty="0"/>
              <a:t>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96350C-00C8-BD4D-99C4-56B47484F09C}"/>
              </a:ext>
            </a:extLst>
          </p:cNvPr>
          <p:cNvSpPr txBox="1"/>
          <p:nvPr/>
        </p:nvSpPr>
        <p:spPr>
          <a:xfrm>
            <a:off x="781424" y="6295771"/>
            <a:ext cx="24753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nighttime</a:t>
            </a:r>
          </a:p>
          <a:p>
            <a:pPr algn="ctr"/>
            <a:r>
              <a:rPr lang="en-US" sz="4400" dirty="0"/>
              <a:t>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5AD0EC-DA35-A949-BA8F-AD60ACA058F1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9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Our </a:t>
            </a:r>
            <a:r>
              <a:rPr lang="en-GB" i="1" dirty="0"/>
              <a:t>sparse-to-dense</a:t>
            </a:r>
            <a:r>
              <a:rPr lang="en-GB" dirty="0"/>
              <a:t> matching paradigm</a:t>
            </a:r>
            <a:endParaRPr dirty="0"/>
          </a:p>
        </p:txBody>
      </p:sp>
      <p:sp>
        <p:nvSpPr>
          <p:cNvPr id="628" name="Google Shape;628;p6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B0410F7E-D6C0-B441-8480-BB82D5427DB3}"/>
              </a:ext>
            </a:extLst>
          </p:cNvPr>
          <p:cNvCxnSpPr>
            <a:cxnSpLocks/>
          </p:cNvCxnSpPr>
          <p:nvPr/>
        </p:nvCxnSpPr>
        <p:spPr>
          <a:xfrm>
            <a:off x="5778230" y="4188570"/>
            <a:ext cx="1758835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D75AD1BC-F546-7545-9510-DBE0EEBB0B0D}"/>
              </a:ext>
            </a:extLst>
          </p:cNvPr>
          <p:cNvSpPr txBox="1">
            <a:spLocks/>
          </p:cNvSpPr>
          <p:nvPr/>
        </p:nvSpPr>
        <p:spPr>
          <a:xfrm>
            <a:off x="10031706" y="2402849"/>
            <a:ext cx="2497056" cy="950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Keypoint</a:t>
            </a:r>
            <a:r>
              <a:rPr lang="fr-FR" sz="2400" dirty="0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</a:t>
            </a:r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Detection</a:t>
            </a:r>
            <a:endParaRPr lang="fr-FR" sz="2300" b="1" dirty="0">
              <a:solidFill>
                <a:schemeClr val="bg2"/>
              </a:solidFill>
              <a:latin typeface="Optimistic Text" panose="020B05030202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30" name="Image 6">
            <a:extLst>
              <a:ext uri="{FF2B5EF4-FFF2-40B4-BE49-F238E27FC236}">
                <a16:creationId xmlns:a16="http://schemas.microsoft.com/office/drawing/2014/main" id="{0BC3EDB7-9362-5346-98FF-278D0EB0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304" y="2246100"/>
            <a:ext cx="2634617" cy="3512822"/>
          </a:xfrm>
          <a:prstGeom prst="rect">
            <a:avLst/>
          </a:prstGeom>
        </p:spPr>
      </p:pic>
      <p:pic>
        <p:nvPicPr>
          <p:cNvPr id="31" name="Image 32">
            <a:extLst>
              <a:ext uri="{FF2B5EF4-FFF2-40B4-BE49-F238E27FC236}">
                <a16:creationId xmlns:a16="http://schemas.microsoft.com/office/drawing/2014/main" id="{F85EB9EB-B316-0549-A350-81EE95F72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5" t="18509" r="3275" b="18595"/>
          <a:stretch/>
        </p:blipFill>
        <p:spPr>
          <a:xfrm>
            <a:off x="2845849" y="6525521"/>
            <a:ext cx="2706387" cy="3512811"/>
          </a:xfrm>
          <a:prstGeom prst="rect">
            <a:avLst/>
          </a:prstGeom>
        </p:spPr>
      </p:pic>
      <p:pic>
        <p:nvPicPr>
          <p:cNvPr id="35" name="Image 6">
            <a:extLst>
              <a:ext uri="{FF2B5EF4-FFF2-40B4-BE49-F238E27FC236}">
                <a16:creationId xmlns:a16="http://schemas.microsoft.com/office/drawing/2014/main" id="{D606DC55-60E9-7A49-A6B5-8D7F8958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91" y="2432159"/>
            <a:ext cx="2634617" cy="3512822"/>
          </a:xfrm>
          <a:prstGeom prst="rect">
            <a:avLst/>
          </a:prstGeom>
        </p:spPr>
      </p:pic>
      <p:sp>
        <p:nvSpPr>
          <p:cNvPr id="36" name="Ellipse 66">
            <a:extLst>
              <a:ext uri="{FF2B5EF4-FFF2-40B4-BE49-F238E27FC236}">
                <a16:creationId xmlns:a16="http://schemas.microsoft.com/office/drawing/2014/main" id="{36EBBF5E-3C0A-584A-9304-F3F89008F8E1}"/>
              </a:ext>
            </a:extLst>
          </p:cNvPr>
          <p:cNvSpPr/>
          <p:nvPr/>
        </p:nvSpPr>
        <p:spPr>
          <a:xfrm>
            <a:off x="9157640" y="4267836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67">
            <a:extLst>
              <a:ext uri="{FF2B5EF4-FFF2-40B4-BE49-F238E27FC236}">
                <a16:creationId xmlns:a16="http://schemas.microsoft.com/office/drawing/2014/main" id="{39BCEB93-A2B8-354E-9EE9-25B61C7A22EE}"/>
              </a:ext>
            </a:extLst>
          </p:cNvPr>
          <p:cNvSpPr/>
          <p:nvPr/>
        </p:nvSpPr>
        <p:spPr>
          <a:xfrm>
            <a:off x="9570559" y="4828007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68">
            <a:extLst>
              <a:ext uri="{FF2B5EF4-FFF2-40B4-BE49-F238E27FC236}">
                <a16:creationId xmlns:a16="http://schemas.microsoft.com/office/drawing/2014/main" id="{16BBA429-66DA-4F44-BD6A-A342BC4EEF75}"/>
              </a:ext>
            </a:extLst>
          </p:cNvPr>
          <p:cNvSpPr/>
          <p:nvPr/>
        </p:nvSpPr>
        <p:spPr>
          <a:xfrm>
            <a:off x="9157640" y="5420101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1384D-AD03-1541-97A7-0DB8A96E07E5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GB" dirty="0"/>
              <a:t>Our </a:t>
            </a:r>
            <a:r>
              <a:rPr lang="en-GB" i="1" dirty="0"/>
              <a:t>sparse-to-dense</a:t>
            </a:r>
            <a:r>
              <a:rPr lang="en-GB" dirty="0"/>
              <a:t> matching paradigm</a:t>
            </a:r>
            <a:endParaRPr dirty="0"/>
          </a:p>
        </p:txBody>
      </p:sp>
      <p:sp>
        <p:nvSpPr>
          <p:cNvPr id="628" name="Google Shape;628;p6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B0410F7E-D6C0-B441-8480-BB82D5427DB3}"/>
              </a:ext>
            </a:extLst>
          </p:cNvPr>
          <p:cNvCxnSpPr>
            <a:cxnSpLocks/>
          </p:cNvCxnSpPr>
          <p:nvPr/>
        </p:nvCxnSpPr>
        <p:spPr>
          <a:xfrm>
            <a:off x="5778230" y="4188570"/>
            <a:ext cx="1758835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D75AD1BC-F546-7545-9510-DBE0EEBB0B0D}"/>
              </a:ext>
            </a:extLst>
          </p:cNvPr>
          <p:cNvSpPr txBox="1">
            <a:spLocks/>
          </p:cNvSpPr>
          <p:nvPr/>
        </p:nvSpPr>
        <p:spPr>
          <a:xfrm>
            <a:off x="10031706" y="2402849"/>
            <a:ext cx="2497056" cy="950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Keypoint</a:t>
            </a:r>
            <a:r>
              <a:rPr lang="fr-FR" sz="2400" dirty="0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</a:t>
            </a:r>
            <a:r>
              <a:rPr lang="fr-FR" sz="2400" dirty="0" err="1">
                <a:solidFill>
                  <a:schemeClr val="bg2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Detection</a:t>
            </a:r>
            <a:endParaRPr lang="fr-FR" sz="2300" b="1" dirty="0">
              <a:solidFill>
                <a:schemeClr val="bg2"/>
              </a:solidFill>
              <a:latin typeface="Optimistic Text" panose="020B05030202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30" name="Image 6">
            <a:extLst>
              <a:ext uri="{FF2B5EF4-FFF2-40B4-BE49-F238E27FC236}">
                <a16:creationId xmlns:a16="http://schemas.microsoft.com/office/drawing/2014/main" id="{0BC3EDB7-9362-5346-98FF-278D0EB0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304" y="2246100"/>
            <a:ext cx="2634617" cy="3512822"/>
          </a:xfrm>
          <a:prstGeom prst="rect">
            <a:avLst/>
          </a:prstGeom>
        </p:spPr>
      </p:pic>
      <p:pic>
        <p:nvPicPr>
          <p:cNvPr id="31" name="Image 32">
            <a:extLst>
              <a:ext uri="{FF2B5EF4-FFF2-40B4-BE49-F238E27FC236}">
                <a16:creationId xmlns:a16="http://schemas.microsoft.com/office/drawing/2014/main" id="{F85EB9EB-B316-0549-A350-81EE95F72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5" t="18509" r="3275" b="18595"/>
          <a:stretch/>
        </p:blipFill>
        <p:spPr>
          <a:xfrm>
            <a:off x="2845849" y="6525521"/>
            <a:ext cx="2706387" cy="3512811"/>
          </a:xfrm>
          <a:prstGeom prst="rect">
            <a:avLst/>
          </a:prstGeom>
        </p:spPr>
      </p:pic>
      <p:pic>
        <p:nvPicPr>
          <p:cNvPr id="35" name="Image 6">
            <a:extLst>
              <a:ext uri="{FF2B5EF4-FFF2-40B4-BE49-F238E27FC236}">
                <a16:creationId xmlns:a16="http://schemas.microsoft.com/office/drawing/2014/main" id="{D606DC55-60E9-7A49-A6B5-8D7F8958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91" y="2432159"/>
            <a:ext cx="2634617" cy="3512822"/>
          </a:xfrm>
          <a:prstGeom prst="rect">
            <a:avLst/>
          </a:prstGeom>
        </p:spPr>
      </p:pic>
      <p:sp>
        <p:nvSpPr>
          <p:cNvPr id="36" name="Ellipse 66">
            <a:extLst>
              <a:ext uri="{FF2B5EF4-FFF2-40B4-BE49-F238E27FC236}">
                <a16:creationId xmlns:a16="http://schemas.microsoft.com/office/drawing/2014/main" id="{36EBBF5E-3C0A-584A-9304-F3F89008F8E1}"/>
              </a:ext>
            </a:extLst>
          </p:cNvPr>
          <p:cNvSpPr/>
          <p:nvPr/>
        </p:nvSpPr>
        <p:spPr>
          <a:xfrm>
            <a:off x="9157640" y="4267836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67">
            <a:extLst>
              <a:ext uri="{FF2B5EF4-FFF2-40B4-BE49-F238E27FC236}">
                <a16:creationId xmlns:a16="http://schemas.microsoft.com/office/drawing/2014/main" id="{39BCEB93-A2B8-354E-9EE9-25B61C7A22EE}"/>
              </a:ext>
            </a:extLst>
          </p:cNvPr>
          <p:cNvSpPr/>
          <p:nvPr/>
        </p:nvSpPr>
        <p:spPr>
          <a:xfrm>
            <a:off x="9570559" y="4828007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68">
            <a:extLst>
              <a:ext uri="{FF2B5EF4-FFF2-40B4-BE49-F238E27FC236}">
                <a16:creationId xmlns:a16="http://schemas.microsoft.com/office/drawing/2014/main" id="{16BBA429-66DA-4F44-BD6A-A342BC4EEF75}"/>
              </a:ext>
            </a:extLst>
          </p:cNvPr>
          <p:cNvSpPr/>
          <p:nvPr/>
        </p:nvSpPr>
        <p:spPr>
          <a:xfrm>
            <a:off x="9157640" y="5420101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CB2252-BCF8-E349-AB6E-B2BD8C95927E}"/>
              </a:ext>
            </a:extLst>
          </p:cNvPr>
          <p:cNvSpPr/>
          <p:nvPr/>
        </p:nvSpPr>
        <p:spPr>
          <a:xfrm>
            <a:off x="8987390" y="4097118"/>
            <a:ext cx="464778" cy="464778"/>
          </a:xfrm>
          <a:prstGeom prst="ellipse">
            <a:avLst/>
          </a:prstGeom>
          <a:noFill/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67">
            <a:extLst>
              <a:ext uri="{FF2B5EF4-FFF2-40B4-BE49-F238E27FC236}">
                <a16:creationId xmlns:a16="http://schemas.microsoft.com/office/drawing/2014/main" id="{E1A6322F-7FE3-9246-8D0D-67F8385893C2}"/>
              </a:ext>
            </a:extLst>
          </p:cNvPr>
          <p:cNvSpPr/>
          <p:nvPr/>
        </p:nvSpPr>
        <p:spPr>
          <a:xfrm>
            <a:off x="2925919" y="6550127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67">
            <a:extLst>
              <a:ext uri="{FF2B5EF4-FFF2-40B4-BE49-F238E27FC236}">
                <a16:creationId xmlns:a16="http://schemas.microsoft.com/office/drawing/2014/main" id="{B8AD403B-E991-E64F-B18B-66CC7F89191B}"/>
              </a:ext>
            </a:extLst>
          </p:cNvPr>
          <p:cNvSpPr/>
          <p:nvPr/>
        </p:nvSpPr>
        <p:spPr>
          <a:xfrm>
            <a:off x="2925067" y="6779993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67">
            <a:extLst>
              <a:ext uri="{FF2B5EF4-FFF2-40B4-BE49-F238E27FC236}">
                <a16:creationId xmlns:a16="http://schemas.microsoft.com/office/drawing/2014/main" id="{16B32EA6-1259-9F46-8171-793F81810F66}"/>
              </a:ext>
            </a:extLst>
          </p:cNvPr>
          <p:cNvSpPr/>
          <p:nvPr/>
        </p:nvSpPr>
        <p:spPr>
          <a:xfrm>
            <a:off x="2929328" y="7098324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67">
            <a:extLst>
              <a:ext uri="{FF2B5EF4-FFF2-40B4-BE49-F238E27FC236}">
                <a16:creationId xmlns:a16="http://schemas.microsoft.com/office/drawing/2014/main" id="{72D1EF66-9534-CE4A-8CC7-5B13FFE200DD}"/>
              </a:ext>
            </a:extLst>
          </p:cNvPr>
          <p:cNvSpPr/>
          <p:nvPr/>
        </p:nvSpPr>
        <p:spPr>
          <a:xfrm>
            <a:off x="2918265" y="7420293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67">
            <a:extLst>
              <a:ext uri="{FF2B5EF4-FFF2-40B4-BE49-F238E27FC236}">
                <a16:creationId xmlns:a16="http://schemas.microsoft.com/office/drawing/2014/main" id="{3997CF34-46B4-8C47-B5B6-7A6D942A5E30}"/>
              </a:ext>
            </a:extLst>
          </p:cNvPr>
          <p:cNvSpPr/>
          <p:nvPr/>
        </p:nvSpPr>
        <p:spPr>
          <a:xfrm>
            <a:off x="2925067" y="7861908"/>
            <a:ext cx="114300" cy="1143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3A0D67-B409-A94C-A81F-CBD5B4D66EDC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8C80A-4A6C-A541-AEB6-AF648BE91643}"/>
              </a:ext>
            </a:extLst>
          </p:cNvPr>
          <p:cNvSpPr txBox="1"/>
          <p:nvPr/>
        </p:nvSpPr>
        <p:spPr>
          <a:xfrm>
            <a:off x="5857941" y="6977088"/>
            <a:ext cx="67136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"/>
              </a:rPr>
              <a:t>Exhaustive search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"/>
              </a:rPr>
              <a:t>This can be done efficiently on GPU</a:t>
            </a:r>
          </a:p>
        </p:txBody>
      </p:sp>
    </p:spTree>
    <p:extLst>
      <p:ext uri="{BB962C8B-B14F-4D97-AF65-F5344CB8AC3E}">
        <p14:creationId xmlns:p14="http://schemas.microsoft.com/office/powerpoint/2010/main" val="1195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0.00015 L 0.13307 -0.00015 " pathEditMode="relative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0.00015 L 0.13307 -0.0001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15 L 0.13307 -0.0001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00015 L 0.13308 -0.0001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0.00015 L 0.13307 -0.00015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</p:bldLst>
  </p:timing>
</p:sld>
</file>

<file path=ppt/theme/theme1.xml><?xml version="1.0" encoding="utf-8"?>
<a:theme xmlns:a="http://schemas.openxmlformats.org/drawingml/2006/main" name="Infra 2020_V1">
  <a:themeElements>
    <a:clrScheme name="FB App Colors 2019 1">
      <a:dk1>
        <a:srgbClr val="00629A"/>
      </a:dk1>
      <a:lt1>
        <a:srgbClr val="FFFFFF"/>
      </a:lt1>
      <a:dk2>
        <a:srgbClr val="67788A"/>
      </a:dk2>
      <a:lt2>
        <a:srgbClr val="E1E4E5"/>
      </a:lt2>
      <a:accent1>
        <a:srgbClr val="A0D9F7"/>
      </a:accent1>
      <a:accent2>
        <a:srgbClr val="FBD6B7"/>
      </a:accent2>
      <a:accent3>
        <a:srgbClr val="ED7218"/>
      </a:accent3>
      <a:accent4>
        <a:srgbClr val="C6E6FA"/>
      </a:accent4>
      <a:accent5>
        <a:srgbClr val="59C3F1"/>
      </a:accent5>
      <a:accent6>
        <a:srgbClr val="CCD1D4"/>
      </a:accent6>
      <a:hlink>
        <a:srgbClr val="00629A"/>
      </a:hlink>
      <a:folHlink>
        <a:srgbClr val="966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 Presentation_ Feature Query Networks" id="{7AB98D15-0711-024E-A25A-A7EA8CBDAB86}" vid="{BEF61C24-1DB2-E14B-99C2-836CE8A99C18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5CE07D"/>
      </a:accent1>
      <a:accent2>
        <a:srgbClr val="FFD335"/>
      </a:accent2>
      <a:accent3>
        <a:srgbClr val="FF8929"/>
      </a:accent3>
      <a:accent4>
        <a:srgbClr val="F53D5B"/>
      </a:accent4>
      <a:accent5>
        <a:srgbClr val="FCA4DC"/>
      </a:accent5>
      <a:accent6>
        <a:srgbClr val="9661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Infra 2020_V1</Template>
  <TotalTime>17582</TotalTime>
  <Words>573</Words>
  <Application>Microsoft Macintosh PowerPoint</Application>
  <PresentationFormat>Custom</PresentationFormat>
  <Paragraphs>117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Gill Sans</vt:lpstr>
      <vt:lpstr>Optimistic Display Light</vt:lpstr>
      <vt:lpstr>Optimistic Display Medium</vt:lpstr>
      <vt:lpstr>Montserrat Light</vt:lpstr>
      <vt:lpstr>Montserrat</vt:lpstr>
      <vt:lpstr>Montserrat Medium</vt:lpstr>
      <vt:lpstr>Arial</vt:lpstr>
      <vt:lpstr>Optimistic Text</vt:lpstr>
      <vt:lpstr>Montserrat SemiBold</vt:lpstr>
      <vt:lpstr>Optimistic Display</vt:lpstr>
      <vt:lpstr>Infra 2020_V1</vt:lpstr>
      <vt:lpstr>PowerPoint Presentation</vt:lpstr>
      <vt:lpstr>Localization is a crucial piece of many robotics applications </vt:lpstr>
      <vt:lpstr>Localization is a crucial piece of many robotics applications </vt:lpstr>
      <vt:lpstr>General Approach (offline step)</vt:lpstr>
      <vt:lpstr>General Approach (online step)</vt:lpstr>
      <vt:lpstr>The sparse-to-sparse matching paradigm </vt:lpstr>
      <vt:lpstr>One challenge of sparse-to-sparse matching </vt:lpstr>
      <vt:lpstr>Our sparse-to-dense matching paradigm</vt:lpstr>
      <vt:lpstr>Our sparse-to-dense matching paradigm</vt:lpstr>
      <vt:lpstr>Our sparse-to-dense matching paradigm</vt:lpstr>
      <vt:lpstr>Learning a pixel representation for robust search</vt:lpstr>
      <vt:lpstr>Qualitative results</vt:lpstr>
      <vt:lpstr>Number of matches</vt:lpstr>
      <vt:lpstr>Next: Predicting a distribution on the location</vt:lpstr>
      <vt:lpstr>Going further: Dealing with non-covisibility</vt:lpstr>
      <vt:lpstr>Visual Correspondence Hallucination</vt:lpstr>
      <vt:lpstr>Application to camera pose estimation</vt:lpstr>
      <vt:lpstr>Publications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Vincent Lepetit</cp:lastModifiedBy>
  <cp:revision>246</cp:revision>
  <cp:lastPrinted>2022-02-27T20:48:27Z</cp:lastPrinted>
  <dcterms:created xsi:type="dcterms:W3CDTF">2021-04-19T12:10:02Z</dcterms:created>
  <dcterms:modified xsi:type="dcterms:W3CDTF">2022-03-04T10:12:25Z</dcterms:modified>
</cp:coreProperties>
</file>